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33713"/>
            <a:ext cx="11593288" cy="57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69723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2420888"/>
            <a:ext cx="11468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29258"/>
            <a:ext cx="10434370" cy="552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85925"/>
            <a:ext cx="114490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451570"/>
            <a:ext cx="113919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262012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79376" y="3074812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79376" y="3902127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479376" y="4714926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79376" y="5527727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2854" y="1502625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2854" y="2315425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2854" y="3142740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92854" y="3955539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92854" y="4768340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2854" y="5581140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2854" y="1531653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2854" y="2344453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2854" y="3171768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92854" y="3984567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92854" y="4797368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2854" y="5610168"/>
            <a:ext cx="11449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427" t="11631"/>
          <a:stretch/>
        </p:blipFill>
        <p:spPr>
          <a:xfrm>
            <a:off x="1703512" y="975940"/>
            <a:ext cx="7774310" cy="5471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624012"/>
            <a:ext cx="11401425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1743442"/>
            <a:ext cx="31683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252272" y="2636004"/>
            <a:ext cx="26043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544982" y="4407738"/>
            <a:ext cx="192893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772816"/>
            <a:ext cx="11391900" cy="3312368"/>
            <a:chOff x="400050" y="1412776"/>
            <a:chExt cx="11391900" cy="3312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779" y="4039344"/>
              <a:ext cx="2447925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73086" y="1715322"/>
            <a:ext cx="22190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86457" y="2615208"/>
            <a:ext cx="22190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628800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948668" y="2528686"/>
            <a:ext cx="23156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584324" y="3414058"/>
            <a:ext cx="23156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899181" y="4284915"/>
            <a:ext cx="146862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9532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063" y="1646633"/>
            <a:ext cx="9321874" cy="512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4" y="1340768"/>
            <a:ext cx="72580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32856"/>
            <a:ext cx="114204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08" y="1285876"/>
            <a:ext cx="11139983" cy="5476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21618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344472" y="403422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344472" y="590656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6200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2492896"/>
            <a:ext cx="106489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3242" y="270830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513242" y="443711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4776" y="2752597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84776" y="44806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9439"/>
            <a:ext cx="69342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492896"/>
            <a:ext cx="11334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52637"/>
            <a:ext cx="115157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29337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079" y="1136473"/>
            <a:ext cx="7309842" cy="558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6680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3270124"/>
            <a:ext cx="48965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314483" y="4025972"/>
            <a:ext cx="48965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298482" y="4722659"/>
            <a:ext cx="676606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12857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579031" y="2927371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320136" y="2927371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832304" y="5015603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113496" y="5712289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4393725" y="5712289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62200"/>
            <a:ext cx="11306175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083474"/>
            <a:ext cx="12241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864808" y="3083474"/>
            <a:ext cx="187926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217608" y="3083474"/>
            <a:ext cx="187926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2026-02-04T05:28:36Z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