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450" y="3038475"/>
            <a:ext cx="7277100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869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2437" y="1988840"/>
            <a:ext cx="11287125" cy="3384376"/>
            <a:chOff x="452437" y="2162175"/>
            <a:chExt cx="11287125" cy="33843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2437" y="2162175"/>
              <a:ext cx="11287125" cy="2533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4851226"/>
              <a:ext cx="9067800" cy="6953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517516" y="3762439"/>
            <a:ext cx="77604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33173" y="4647811"/>
            <a:ext cx="204254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363459" y="4647811"/>
            <a:ext cx="204254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888088" y="4647811"/>
            <a:ext cx="2623975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549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38994"/>
            <a:ext cx="11287125" cy="5086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363394"/>
            <a:ext cx="165618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491382" y="2363394"/>
            <a:ext cx="165618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15268" y="2363394"/>
            <a:ext cx="165618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168008" y="4929081"/>
            <a:ext cx="137450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040351" y="4929081"/>
            <a:ext cx="137450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188465" y="4929081"/>
            <a:ext cx="137450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805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20688"/>
            <a:ext cx="404812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1484784"/>
            <a:ext cx="11315700" cy="4981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295526" y="4062558"/>
            <a:ext cx="294449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49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628800"/>
            <a:ext cx="11287125" cy="4257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71864" y="1703235"/>
            <a:ext cx="252028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62606" y="3415921"/>
            <a:ext cx="3885321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178149" y="5116639"/>
            <a:ext cx="246716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951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628800"/>
            <a:ext cx="11268075" cy="4210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3386020"/>
            <a:ext cx="27363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924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387" y="1438994"/>
            <a:ext cx="11325225" cy="5086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631504" y="2320414"/>
            <a:ext cx="345638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971674" y="5750197"/>
            <a:ext cx="211621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835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00808"/>
            <a:ext cx="11420475" cy="4133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552817"/>
            <a:ext cx="295232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694223" y="4265503"/>
            <a:ext cx="182571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275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28800"/>
            <a:ext cx="11306175" cy="4257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34524" y="2492896"/>
            <a:ext cx="266429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83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4991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27848" y="3270470"/>
            <a:ext cx="208823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66932" y="4983156"/>
            <a:ext cx="339296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2453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00808"/>
            <a:ext cx="11353800" cy="3648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72264" y="1916832"/>
            <a:ext cx="288032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91944" y="3760574"/>
            <a:ext cx="244827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830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628800"/>
            <a:ext cx="112395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967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5114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03912" y="1499298"/>
            <a:ext cx="255539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71226" y="3215403"/>
            <a:ext cx="308262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588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28800"/>
            <a:ext cx="11315700" cy="4191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91944" y="1688721"/>
            <a:ext cx="218822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92344" y="4257749"/>
            <a:ext cx="218822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037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916832"/>
            <a:ext cx="11306175" cy="3476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826335"/>
            <a:ext cx="259228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040216" y="4539020"/>
            <a:ext cx="259228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014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752600"/>
            <a:ext cx="11258550" cy="3352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11624" y="3472542"/>
            <a:ext cx="288032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72064" y="3472542"/>
            <a:ext cx="208399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343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2219325"/>
            <a:ext cx="11229975" cy="2419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098639"/>
            <a:ext cx="115212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19736" y="3098639"/>
            <a:ext cx="165618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096000" y="3098639"/>
            <a:ext cx="180540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013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2026-02-03T12:20:59Z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