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19426"/>
            <a:ext cx="11665296" cy="75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764704"/>
            <a:ext cx="73437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700808"/>
            <a:ext cx="113347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5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1844478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312024" y="4883674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778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700808"/>
            <a:ext cx="39604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43472" y="4365104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32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95487"/>
            <a:ext cx="1136332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4019578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28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4293096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816080" y="4293096"/>
            <a:ext cx="16340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729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176398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591943" y="2176398"/>
            <a:ext cx="183387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285658" y="4847026"/>
            <a:ext cx="22423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760295" y="4847026"/>
            <a:ext cx="114958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899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3746060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558153" y="3746060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99525" y="4652790"/>
            <a:ext cx="105205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87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573611"/>
            <a:ext cx="32403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5837" y="4444468"/>
            <a:ext cx="32403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606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39147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772816"/>
            <a:ext cx="11525250" cy="431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47728" y="5272742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83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4941168"/>
            <a:ext cx="33123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8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48680"/>
            <a:ext cx="75057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1340768"/>
            <a:ext cx="116395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0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477053" cy="5543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295800" y="1686294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779228" y="4110179"/>
            <a:ext cx="364536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9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217315"/>
            <a:ext cx="11513740" cy="5164013"/>
            <a:chOff x="361950" y="1556792"/>
            <a:chExt cx="11513740" cy="51640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1950" y="1556792"/>
              <a:ext cx="11468100" cy="432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5215" y="5930230"/>
              <a:ext cx="11420475" cy="790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359696" y="2060848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59496" y="5573306"/>
            <a:ext cx="2231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949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219032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897238" y="5775032"/>
            <a:ext cx="22951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042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169650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253044" y="4955336"/>
            <a:ext cx="32192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682" r="3099" b="10306"/>
          <a:stretch/>
        </p:blipFill>
        <p:spPr>
          <a:xfrm>
            <a:off x="1559496" y="548679"/>
            <a:ext cx="7776865" cy="5040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7723" y="1268760"/>
            <a:ext cx="9416554" cy="5431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079776" y="2708920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838976" y="2708920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824192" y="5113304"/>
            <a:ext cx="187137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556993" y="5911590"/>
            <a:ext cx="12428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388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38032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940460" y="3803208"/>
            <a:ext cx="155613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522175" y="478229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1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57400"/>
            <a:ext cx="1146810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01146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146080" y="3040494"/>
            <a:ext cx="182016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642538" y="3040494"/>
            <a:ext cx="182016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761623" y="3040494"/>
            <a:ext cx="182016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328822" y="3983922"/>
            <a:ext cx="182016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48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79587" y="1196752"/>
            <a:ext cx="9612957" cy="5317171"/>
            <a:chOff x="371475" y="1404937"/>
            <a:chExt cx="11449050" cy="63327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04937"/>
              <a:ext cx="11410950" cy="4048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5661248"/>
              <a:ext cx="11449050" cy="20764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7896200" y="472479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322714" y="5726284"/>
            <a:ext cx="125300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06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2881964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4090678"/>
            <a:ext cx="35917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675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867104"/>
            <a:ext cx="46085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824192" y="4071789"/>
            <a:ext cx="38884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32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908720"/>
            <a:ext cx="11420475" cy="572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2190004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68178" y="3394689"/>
            <a:ext cx="2803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960096" y="4610156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4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2026-02-04T05:16:24Z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