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1"/>
  </p:notesMasterIdLst>
  <p:handoutMasterIdLst>
    <p:handoutMasterId r:id="rId7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320" r:id="rId9"/>
    <p:sldId id="321" r:id="rId10"/>
    <p:sldId id="322" r:id="rId11"/>
    <p:sldId id="323" r:id="rId12"/>
    <p:sldId id="324" r:id="rId13"/>
    <p:sldId id="325" r:id="rId14"/>
    <p:sldId id="326" r:id="rId15"/>
    <p:sldId id="327" r:id="rId16"/>
    <p:sldId id="263" r:id="rId17"/>
    <p:sldId id="264" r:id="rId18"/>
    <p:sldId id="265" r:id="rId19"/>
    <p:sldId id="266" r:id="rId20"/>
    <p:sldId id="267" r:id="rId21"/>
    <p:sldId id="268" r:id="rId22"/>
    <p:sldId id="269" r:id="rId23"/>
    <p:sldId id="270" r:id="rId24"/>
    <p:sldId id="271" r:id="rId25"/>
    <p:sldId id="272" r:id="rId26"/>
    <p:sldId id="273" r:id="rId27"/>
    <p:sldId id="274" r:id="rId28"/>
    <p:sldId id="275" r:id="rId29"/>
    <p:sldId id="276" r:id="rId30"/>
    <p:sldId id="277" r:id="rId31"/>
    <p:sldId id="278" r:id="rId32"/>
    <p:sldId id="279" r:id="rId33"/>
    <p:sldId id="280" r:id="rId34"/>
    <p:sldId id="281" r:id="rId35"/>
    <p:sldId id="282" r:id="rId36"/>
    <p:sldId id="283" r:id="rId37"/>
    <p:sldId id="284" r:id="rId38"/>
    <p:sldId id="285" r:id="rId39"/>
    <p:sldId id="286" r:id="rId40"/>
    <p:sldId id="287" r:id="rId41"/>
    <p:sldId id="288" r:id="rId42"/>
    <p:sldId id="289" r:id="rId43"/>
    <p:sldId id="290" r:id="rId44"/>
    <p:sldId id="291" r:id="rId45"/>
    <p:sldId id="292" r:id="rId46"/>
    <p:sldId id="293" r:id="rId47"/>
    <p:sldId id="294" r:id="rId48"/>
    <p:sldId id="295" r:id="rId49"/>
    <p:sldId id="296" r:id="rId50"/>
    <p:sldId id="297" r:id="rId51"/>
    <p:sldId id="298" r:id="rId52"/>
    <p:sldId id="299" r:id="rId53"/>
    <p:sldId id="300" r:id="rId54"/>
    <p:sldId id="301" r:id="rId55"/>
    <p:sldId id="302" r:id="rId56"/>
    <p:sldId id="303" r:id="rId57"/>
    <p:sldId id="304" r:id="rId58"/>
    <p:sldId id="305" r:id="rId59"/>
    <p:sldId id="306" r:id="rId60"/>
    <p:sldId id="307" r:id="rId61"/>
    <p:sldId id="308" r:id="rId62"/>
    <p:sldId id="310" r:id="rId63"/>
    <p:sldId id="311" r:id="rId64"/>
    <p:sldId id="312" r:id="rId65"/>
    <p:sldId id="313" r:id="rId66"/>
    <p:sldId id="314" r:id="rId67"/>
    <p:sldId id="315" r:id="rId68"/>
    <p:sldId id="316" r:id="rId69"/>
    <p:sldId id="317" r:id="rId70"/>
  </p:sldIdLst>
  <p:sldSz cx="12192000" cy="6858000"/>
  <p:notesSz cx="6858000" cy="9144000"/>
  <p:custDataLst>
    <p:tags r:id="rId7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2275" y="2986087"/>
            <a:ext cx="6267450" cy="88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910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804987"/>
            <a:ext cx="11630025" cy="3248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9914" y="1829748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9914" y="3155482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314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28800"/>
            <a:ext cx="11630025" cy="3914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8380" y="3645024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25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133600"/>
            <a:ext cx="11610975" cy="2590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428" y="2190350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18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132856"/>
            <a:ext cx="11687175" cy="3257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8942" y="2875173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510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204864"/>
            <a:ext cx="11544300" cy="2647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363394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015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4648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3866" y="2363394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3866" y="3696289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473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68760"/>
            <a:ext cx="11687175" cy="5419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07968" y="3918542"/>
            <a:ext cx="252028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350312" y="4566614"/>
            <a:ext cx="230425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4837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88840"/>
            <a:ext cx="11563350" cy="3228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04112" y="2248406"/>
            <a:ext cx="158417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46055" y="3177319"/>
            <a:ext cx="158417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148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88840"/>
            <a:ext cx="11630025" cy="3200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8128" y="3040494"/>
            <a:ext cx="158417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20136" y="4332264"/>
            <a:ext cx="158417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78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82985"/>
            <a:ext cx="1163002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901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28800"/>
            <a:ext cx="11553825" cy="398145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>
          <a:xfrm>
            <a:off x="767408" y="3642310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48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987" y="1628800"/>
            <a:ext cx="11630025" cy="4571766"/>
            <a:chOff x="280987" y="1196752"/>
            <a:chExt cx="11630025" cy="45717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0987" y="1196752"/>
              <a:ext cx="11630025" cy="1343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5275" y="2530018"/>
              <a:ext cx="11601450" cy="32385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776520" y="1729836"/>
            <a:ext cx="93610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844635" y="4301381"/>
            <a:ext cx="93610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581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5153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43236" y="2046896"/>
            <a:ext cx="93610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25102" y="4035353"/>
            <a:ext cx="93610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872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72816"/>
            <a:ext cx="11620500" cy="3876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86578" y="2472153"/>
            <a:ext cx="93610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792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16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5229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72064" y="1421061"/>
            <a:ext cx="93610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010350" y="2756375"/>
            <a:ext cx="93610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84064" y="6065632"/>
            <a:ext cx="93610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285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1937" y="1412776"/>
            <a:ext cx="11668125" cy="5071836"/>
            <a:chOff x="261937" y="1124744"/>
            <a:chExt cx="11668125" cy="50718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1937" y="1124744"/>
              <a:ext cx="11668125" cy="3181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750" y="4367780"/>
              <a:ext cx="11620500" cy="18288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184942" y="2777055"/>
            <a:ext cx="93610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176371" y="4689887"/>
            <a:ext cx="93610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392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814512"/>
            <a:ext cx="11649075" cy="3228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56440" y="3134739"/>
            <a:ext cx="93610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373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56792"/>
            <a:ext cx="1154430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935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28800"/>
            <a:ext cx="1156335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28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62087"/>
            <a:ext cx="1154430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297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700808"/>
            <a:ext cx="11115675" cy="4067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4966" y="1772816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54966" y="3790301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657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133600"/>
            <a:ext cx="1166812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828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833562"/>
            <a:ext cx="11410950" cy="3190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1833562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2443162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3154362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3880077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39416" y="4504191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40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2912" y="1916832"/>
            <a:ext cx="11306175" cy="3303981"/>
            <a:chOff x="442912" y="2447925"/>
            <a:chExt cx="11306175" cy="330398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2912" y="2447925"/>
              <a:ext cx="11306175" cy="1962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3890" y="4494606"/>
              <a:ext cx="10563225" cy="12573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97472" y="2047724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97472" y="2657324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97472" y="3368524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97472" y="4033530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97472" y="4718353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328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00808"/>
            <a:ext cx="1163002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93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414" y="620688"/>
            <a:ext cx="8299970" cy="5872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657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3385" y="612971"/>
            <a:ext cx="8278999" cy="5883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642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00808"/>
            <a:ext cx="11630025" cy="3952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1922" y="1804534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81922" y="3851049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514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56792"/>
            <a:ext cx="11534775" cy="4133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1922" y="1700808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1922" y="4408084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3783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301327"/>
            <a:ext cx="11591925" cy="6296025"/>
            <a:chOff x="300037" y="260648"/>
            <a:chExt cx="11591925" cy="62960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0037" y="260648"/>
              <a:ext cx="11591925" cy="5067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4800" y="5327948"/>
              <a:ext cx="11582400" cy="1228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78590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69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628800"/>
            <a:ext cx="11125200" cy="4057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9480" y="1700808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69480" y="3775787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313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00808"/>
            <a:ext cx="11534775" cy="4076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9914" y="1758302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9914" y="3108130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299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809750"/>
            <a:ext cx="11610975" cy="3238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8942" y="1871433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8942" y="3221261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624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7175" y="1124744"/>
            <a:ext cx="11677650" cy="4968067"/>
            <a:chOff x="257175" y="1124744"/>
            <a:chExt cx="11677650" cy="49680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0512" y="1124744"/>
              <a:ext cx="11620500" cy="2495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7175" y="3463911"/>
              <a:ext cx="11677650" cy="2628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6302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746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635688"/>
            <a:ext cx="11124555" cy="6206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801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8137" y="1196752"/>
            <a:ext cx="11515725" cy="5562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8942" y="1340768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8942" y="4200345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011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900" y="1240294"/>
            <a:ext cx="11506200" cy="5543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38942" y="1340768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38942" y="3501008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857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46196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7565188" y="5583573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894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037" y="692696"/>
            <a:ext cx="11591925" cy="6048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63042" y="707210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401214" y="5438995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10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275" y="668610"/>
            <a:ext cx="11601450" cy="6000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684365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93168" y="5438995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810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386012"/>
            <a:ext cx="11096625" cy="2085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2492896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784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12" y="1556792"/>
            <a:ext cx="985837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225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28800"/>
            <a:ext cx="1162050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561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9003" y="967138"/>
            <a:ext cx="10757722" cy="5414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972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824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5362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12024" y="2587141"/>
            <a:ext cx="280831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49738" y="5141656"/>
            <a:ext cx="176594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369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5372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71864" y="2371117"/>
            <a:ext cx="367240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15880" y="5934766"/>
            <a:ext cx="176594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487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00808"/>
            <a:ext cx="11610975" cy="3629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717032"/>
            <a:ext cx="1065718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4384689"/>
            <a:ext cx="1065718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334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04950"/>
            <a:ext cx="1149667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511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916832"/>
            <a:ext cx="11715750" cy="3705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034376" y="2593932"/>
            <a:ext cx="108012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616433" y="2593932"/>
            <a:ext cx="108012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223792" y="4509817"/>
            <a:ext cx="108012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40016" y="4509817"/>
            <a:ext cx="201622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299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56792"/>
            <a:ext cx="11744325" cy="4486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95800" y="3573533"/>
            <a:ext cx="180020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16080" y="3573533"/>
            <a:ext cx="252028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896200" y="4851842"/>
            <a:ext cx="136815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696400" y="4851842"/>
            <a:ext cx="136815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584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8137" y="1628800"/>
            <a:ext cx="11515725" cy="4515498"/>
            <a:chOff x="338137" y="1340768"/>
            <a:chExt cx="11515725" cy="45154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1340768"/>
              <a:ext cx="11515725" cy="1295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4763" y="2655866"/>
              <a:ext cx="9525000" cy="32004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67408" y="3005237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4267980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728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185987"/>
            <a:ext cx="11610975" cy="2486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3552273"/>
            <a:ext cx="115212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4192060"/>
            <a:ext cx="152679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087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5057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116013" y="5902210"/>
            <a:ext cx="163617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669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4429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2795442"/>
            <a:ext cx="338437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344472" y="2795441"/>
            <a:ext cx="157130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450188" y="5409967"/>
            <a:ext cx="215570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0571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57175" y="1363028"/>
            <a:ext cx="11677650" cy="5162316"/>
            <a:chOff x="257175" y="1340768"/>
            <a:chExt cx="11677650" cy="51623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7175" y="1340768"/>
              <a:ext cx="11677650" cy="13144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4800" y="2645459"/>
              <a:ext cx="11582400" cy="385762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213970" y="2098161"/>
            <a:ext cx="215570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992543" y="2083647"/>
            <a:ext cx="98410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15351" y="2809956"/>
            <a:ext cx="127213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710426" y="4101132"/>
            <a:ext cx="215570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421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8800"/>
            <a:ext cx="11582400" cy="4410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04312" y="1644554"/>
            <a:ext cx="280831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24197" y="3560439"/>
            <a:ext cx="233693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967969" y="5461811"/>
            <a:ext cx="125582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65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514600"/>
            <a:ext cx="116586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355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857375"/>
            <a:ext cx="11620500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583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28800"/>
            <a:ext cx="11534775" cy="4495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28882" y="4941168"/>
            <a:ext cx="1167177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28882" y="5594310"/>
            <a:ext cx="1167177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75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72816"/>
            <a:ext cx="11687175" cy="3771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9153" y="1816358"/>
            <a:ext cx="1167177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29153" y="2454986"/>
            <a:ext cx="1167177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29153" y="3093614"/>
            <a:ext cx="1167177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29153" y="3732243"/>
            <a:ext cx="1167177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29153" y="4370871"/>
            <a:ext cx="1167177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29153" y="5024014"/>
            <a:ext cx="1167177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8433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988840"/>
            <a:ext cx="11753850" cy="3114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9153" y="2032382"/>
            <a:ext cx="1167177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29153" y="2671010"/>
            <a:ext cx="1167177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29153" y="3309638"/>
            <a:ext cx="1167177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29153" y="3948267"/>
            <a:ext cx="1167177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29153" y="4586895"/>
            <a:ext cx="1167177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947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4337" y="1628800"/>
            <a:ext cx="11363325" cy="4505325"/>
            <a:chOff x="414337" y="1340768"/>
            <a:chExt cx="11363325" cy="45053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4337" y="1340768"/>
              <a:ext cx="11363325" cy="1876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1384" y="3217193"/>
              <a:ext cx="10315575" cy="26289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25938" y="1686856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25938" y="2949599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25938" y="3646284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54966" y="4981599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32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4784"/>
            <a:ext cx="11649075" cy="4638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38380" y="2939458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38380" y="4920425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177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1475" y="1268760"/>
            <a:ext cx="11449050" cy="5381955"/>
            <a:chOff x="371475" y="1052736"/>
            <a:chExt cx="11449050" cy="53819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475" y="1052736"/>
              <a:ext cx="11449050" cy="2667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1475" y="3710541"/>
              <a:ext cx="11049000" cy="27241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96436" y="1377519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96436" y="4019119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189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0</Words>
  <Application>Microsoft Office PowerPoint</Application>
  <PresentationFormat>宽屏</PresentationFormat>
  <Paragraphs>0</Paragraphs>
  <Slides>69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69</vt:i4>
      </vt:variant>
    </vt:vector>
  </HeadingPairs>
  <TitlesOfParts>
    <vt:vector size="7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92</cp:revision>
  <dcterms:created xsi:type="dcterms:W3CDTF">2015-09-16T06:44:00Z</dcterms:created>
  <dcterms:modified xsi:type="dcterms:W3CDTF">2026-02-03T12:11:45Z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