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3014662"/>
            <a:ext cx="93916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844824"/>
            <a:ext cx="11449050" cy="3965997"/>
            <a:chOff x="371475" y="1795462"/>
            <a:chExt cx="11449050" cy="39659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795462"/>
              <a:ext cx="11449050" cy="3267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5085184"/>
              <a:ext cx="112490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87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33550"/>
            <a:ext cx="113538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7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1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76462"/>
            <a:ext cx="113919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9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09953"/>
            <a:ext cx="8712968" cy="608947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2722647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99900" y="5986726"/>
            <a:ext cx="2360195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69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90712"/>
            <a:ext cx="1131570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4019578"/>
            <a:ext cx="33123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5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550" y="836712"/>
            <a:ext cx="10419066" cy="557155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4710630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99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699" y="756697"/>
            <a:ext cx="10011885" cy="591266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474407"/>
            <a:ext cx="90010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4223515"/>
            <a:ext cx="90010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4978258"/>
            <a:ext cx="90010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5718487"/>
            <a:ext cx="90010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9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3612774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29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599426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81422" y="4241025"/>
            <a:ext cx="26467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28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53304" y="1628800"/>
            <a:ext cx="26467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69728" y="3327618"/>
            <a:ext cx="26467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14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609850"/>
            <a:ext cx="11287125" cy="163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2653392"/>
            <a:ext cx="45365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32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9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2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99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2026-02-03T12:25:53Z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