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133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28950"/>
            <a:ext cx="11809312" cy="73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227311"/>
            <a:ext cx="1144905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196406"/>
            <a:ext cx="28083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567608" y="416324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045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08720"/>
            <a:ext cx="73056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916832"/>
            <a:ext cx="112490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8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1657828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99856" y="4379618"/>
            <a:ext cx="28803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3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35360"/>
            <a:ext cx="114109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1" y="1350256"/>
            <a:ext cx="145700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5671" y="2235627"/>
            <a:ext cx="232000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688288" y="4984148"/>
            <a:ext cx="18002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8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81225"/>
            <a:ext cx="11344275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040494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72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9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81225"/>
            <a:ext cx="10906125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166530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076993" y="2166530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76536" y="3051901"/>
            <a:ext cx="17350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8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14550"/>
            <a:ext cx="1131570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3011466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893312" y="3011466"/>
            <a:ext cx="245927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271464" y="391135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287688" y="3925866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5332940" y="3925866"/>
            <a:ext cx="202842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6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4552662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456040" y="4552662"/>
            <a:ext cx="12270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916832"/>
            <a:ext cx="11334750" cy="3463103"/>
            <a:chOff x="428625" y="1694089"/>
            <a:chExt cx="11334750" cy="3463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694089"/>
              <a:ext cx="1133475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392" y="3423642"/>
              <a:ext cx="10868025" cy="1733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52058" y="3699860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948514" y="3699860"/>
            <a:ext cx="20835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8016391" y="3699860"/>
            <a:ext cx="171536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8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404664"/>
            <a:ext cx="75533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230585"/>
            <a:ext cx="115824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3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1873506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949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92896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759144" y="3450839"/>
            <a:ext cx="244942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042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1571124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495600" y="3500662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72500" y="2392076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483014" y="3350019"/>
            <a:ext cx="206937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9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21953"/>
          <a:stretch/>
        </p:blipFill>
        <p:spPr>
          <a:xfrm>
            <a:off x="395287" y="1772816"/>
            <a:ext cx="11401425" cy="36724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737040"/>
            <a:ext cx="33843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15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700808"/>
            <a:ext cx="11515725" cy="3617268"/>
            <a:chOff x="338137" y="2180034"/>
            <a:chExt cx="11515725" cy="36172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2996952"/>
              <a:ext cx="1151572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79578"/>
            <a:stretch/>
          </p:blipFill>
          <p:spPr>
            <a:xfrm>
              <a:off x="395287" y="2180034"/>
              <a:ext cx="11401425" cy="960934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2561268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441317" y="3533725"/>
            <a:ext cx="212729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071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548680"/>
            <a:ext cx="62388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556792"/>
            <a:ext cx="11458575" cy="4210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12024" y="422074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836024" y="422074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606766" y="4220742"/>
            <a:ext cx="188983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8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14500"/>
            <a:ext cx="1127760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34580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768408" y="3458028"/>
            <a:ext cx="14930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1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578483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8904312" y="3577739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4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558156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99456" y="4437112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0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514985"/>
            <a:ext cx="11382375" cy="4511661"/>
            <a:chOff x="404812" y="1514985"/>
            <a:chExt cx="11382375" cy="45116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514985"/>
              <a:ext cx="11382375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4293096"/>
              <a:ext cx="11287125" cy="1733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5199826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675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38906" y="145670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003249" y="440310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5248" y="5390073"/>
            <a:ext cx="151227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3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406936"/>
            <a:ext cx="29523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840416" y="4408646"/>
            <a:ext cx="184142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