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1"/>
  </p:notesMasterIdLst>
  <p:handoutMasterIdLst>
    <p:handoutMasterId r:id="rId72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  <p:sldId id="392" r:id="rId70"/>
  </p:sldIdLst>
  <p:sldSz cx="12192000" cy="6858000"/>
  <p:notesSz cx="6858000" cy="9144000"/>
  <p:custDataLst>
    <p:tags r:id="rId7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457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2876550"/>
            <a:ext cx="635317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593304"/>
            <a:ext cx="11515725" cy="4572000"/>
            <a:chOff x="338137" y="1340768"/>
            <a:chExt cx="11515725" cy="4572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340768"/>
              <a:ext cx="11515725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5" y="3893468"/>
              <a:ext cx="11449050" cy="2019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38380" y="1700808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4267748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57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629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1922" y="1643314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0950" y="4330409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03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90737"/>
            <a:ext cx="11468100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922" y="2233330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90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4010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24428" y="3999397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23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636912"/>
            <a:ext cx="11468100" cy="198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81922" y="2737386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66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57362"/>
            <a:ext cx="11630025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922" y="2492896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0950" y="3918542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87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700808"/>
            <a:ext cx="1182052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428" y="2492896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4428" y="4581128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73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3861048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10988" y="5899509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80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1737559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609901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38656" y="3276073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49970" y="4843616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7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42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00808"/>
            <a:ext cx="11811000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7985" y="3799932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3837" y="1340768"/>
            <a:ext cx="11744325" cy="5334000"/>
            <a:chOff x="223837" y="1247006"/>
            <a:chExt cx="11744325" cy="5334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3837" y="1247006"/>
              <a:ext cx="11744325" cy="2686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462" y="3933056"/>
              <a:ext cx="11649075" cy="26479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064552" y="1369796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89009" y="2734139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48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124" y="1268760"/>
            <a:ext cx="10759752" cy="550375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772816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4774" y="4298301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6199672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0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59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1392033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48128" y="2741861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09613" y="4773861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07785" y="5441518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59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42836" y="1751360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37579" y="3101190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87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484784"/>
            <a:ext cx="11582400" cy="4619625"/>
            <a:chOff x="304800" y="1196752"/>
            <a:chExt cx="11582400" cy="4619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196752"/>
              <a:ext cx="11582400" cy="3305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4501927"/>
              <a:ext cx="11572875" cy="1314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5298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13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52600"/>
            <a:ext cx="115824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45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16832"/>
            <a:ext cx="11506200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0388" y="1967383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0388" y="2664068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0388" y="3360754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0388" y="4071954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10388" y="4739612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41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988840"/>
            <a:ext cx="10887075" cy="3314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84468" y="2010925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4468" y="2707610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84468" y="3404296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84468" y="4115496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84468" y="4797668"/>
            <a:ext cx="5760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90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72816"/>
            <a:ext cx="1117282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1881575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942603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05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83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60848"/>
            <a:ext cx="115824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86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60848"/>
            <a:ext cx="115538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5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16832"/>
            <a:ext cx="115347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7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9011" y="1867623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9011" y="4828538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45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9983" y="1469968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9983" y="3753783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73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88840"/>
            <a:ext cx="115633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52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6643" y="620689"/>
            <a:ext cx="11338714" cy="6237312"/>
            <a:chOff x="328612" y="1484784"/>
            <a:chExt cx="11534775" cy="63451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1484784"/>
              <a:ext cx="11534775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2276872"/>
              <a:ext cx="11534775" cy="5553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295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6477" y="1196752"/>
            <a:ext cx="11259046" cy="5571695"/>
            <a:chOff x="309562" y="1268760"/>
            <a:chExt cx="11572875" cy="57269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1268760"/>
              <a:ext cx="11525250" cy="2038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562" y="3328633"/>
              <a:ext cx="11572875" cy="3667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15839" y="1283274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6811" y="3371506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30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00808"/>
            <a:ext cx="11229975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1772816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899061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12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3525" y="2075060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34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2816"/>
            <a:ext cx="1163955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4497" y="1988538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5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30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484784"/>
            <a:ext cx="11630025" cy="4893543"/>
            <a:chOff x="280987" y="1340768"/>
            <a:chExt cx="11630025" cy="4893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40768"/>
              <a:ext cx="11582400" cy="129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987" y="2852936"/>
              <a:ext cx="11630025" cy="3381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688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924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43525" y="4272353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32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9983" y="1469968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9983" y="2867450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58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305050"/>
            <a:ext cx="11496675" cy="2247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9983" y="2492594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7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829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884668" y="5036277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92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37853"/>
            <a:ext cx="11639550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2198635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58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" y="1081202"/>
            <a:ext cx="11649075" cy="5810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91541" y="1205037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32684" y="4064351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46513" y="6226979"/>
            <a:ext cx="6722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49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371725"/>
            <a:ext cx="11268075" cy="2114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444" y="2507972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33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483" y="836712"/>
            <a:ext cx="10501129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9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17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02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484784"/>
            <a:ext cx="11630025" cy="4832130"/>
            <a:chOff x="280987" y="1052736"/>
            <a:chExt cx="11630025" cy="48321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052736"/>
              <a:ext cx="11630025" cy="3543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987" y="4627566"/>
              <a:ext cx="11630025" cy="1257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056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90687"/>
            <a:ext cx="117919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06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72700" y="1873852"/>
            <a:ext cx="40324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1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276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912424" y="2060848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23792" y="2786562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56040" y="5253990"/>
            <a:ext cx="21292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7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641" y="1340768"/>
            <a:ext cx="10884718" cy="54513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190912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037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4444" y="3624281"/>
            <a:ext cx="107701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4444" y="4335481"/>
            <a:ext cx="107701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4444" y="5046681"/>
            <a:ext cx="107701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7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39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1772816"/>
            <a:ext cx="11601450" cy="4041973"/>
            <a:chOff x="295275" y="1412776"/>
            <a:chExt cx="11601450" cy="40419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412776"/>
              <a:ext cx="11601450" cy="61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2133600"/>
              <a:ext cx="7600950" cy="2590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6250" y="4826099"/>
              <a:ext cx="11239500" cy="6286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810388" y="3206747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5282290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533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2204864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12024" y="2204864"/>
            <a:ext cx="9222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82373" y="5697999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91744" y="5697999"/>
            <a:ext cx="9222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93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95462"/>
            <a:ext cx="11620500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2515133"/>
            <a:ext cx="100811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71864" y="2515133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5640" y="3908504"/>
            <a:ext cx="17577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9936" y="3908504"/>
            <a:ext cx="792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65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19300"/>
            <a:ext cx="11601450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3537759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74472" y="3537759"/>
            <a:ext cx="12379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25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3952" y="4307610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77024" y="5013176"/>
            <a:ext cx="2059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96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2204864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76144" y="3591216"/>
            <a:ext cx="22521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63552" y="4286867"/>
            <a:ext cx="225210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99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1245443"/>
            <a:ext cx="11610975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1988840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72264" y="2688177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33406" y="3393743"/>
            <a:ext cx="179118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55922" y="4075915"/>
            <a:ext cx="174556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930779" y="5483800"/>
            <a:ext cx="174556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73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1171575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61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44824"/>
            <a:ext cx="116109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78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4848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86150" y="3033703"/>
            <a:ext cx="117055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6150" y="3744903"/>
            <a:ext cx="117055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6150" y="4441589"/>
            <a:ext cx="117055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86150" y="5138275"/>
            <a:ext cx="117055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86150" y="5849475"/>
            <a:ext cx="117055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0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6026"/>
            <a:ext cx="11582400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6150" y="1385135"/>
            <a:ext cx="117055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6150" y="2096335"/>
            <a:ext cx="117055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6150" y="2807535"/>
            <a:ext cx="117055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6150" y="3504221"/>
            <a:ext cx="117055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6150" y="4200907"/>
            <a:ext cx="117055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86150" y="4912107"/>
            <a:ext cx="117055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60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772816"/>
            <a:ext cx="11518502" cy="3888432"/>
            <a:chOff x="335360" y="1504950"/>
            <a:chExt cx="11518502" cy="38884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504950"/>
              <a:ext cx="11515725" cy="1924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51508"/>
            <a:stretch/>
          </p:blipFill>
          <p:spPr>
            <a:xfrm>
              <a:off x="335360" y="3448833"/>
              <a:ext cx="11468100" cy="1944549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38380" y="1850722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3198462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4417662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02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405062"/>
            <a:ext cx="11506200" cy="2047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564904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04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57362"/>
            <a:ext cx="11582400" cy="3343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7408" y="3198462"/>
            <a:ext cx="6738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12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1</Words>
  <Application>Microsoft Office PowerPoint</Application>
  <PresentationFormat>宽屏</PresentationFormat>
  <Paragraphs>1</Paragraphs>
  <Slides>69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2026-02-03T12:10:09Z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