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3"/>
  </p:notesMasterIdLst>
  <p:handoutMasterIdLst>
    <p:handoutMasterId r:id="rId74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320" r:id="rId11"/>
    <p:sldId id="329" r:id="rId12"/>
    <p:sldId id="321" r:id="rId13"/>
    <p:sldId id="322" r:id="rId14"/>
    <p:sldId id="323" r:id="rId15"/>
    <p:sldId id="324" r:id="rId16"/>
    <p:sldId id="325" r:id="rId17"/>
    <p:sldId id="326" r:id="rId18"/>
    <p:sldId id="327" r:id="rId19"/>
    <p:sldId id="328" r:id="rId20"/>
    <p:sldId id="265" r:id="rId21"/>
    <p:sldId id="266" r:id="rId22"/>
    <p:sldId id="267" r:id="rId23"/>
    <p:sldId id="268" r:id="rId24"/>
    <p:sldId id="269" r:id="rId25"/>
    <p:sldId id="270" r:id="rId26"/>
    <p:sldId id="271" r:id="rId27"/>
    <p:sldId id="272" r:id="rId28"/>
    <p:sldId id="273" r:id="rId29"/>
    <p:sldId id="274" r:id="rId30"/>
    <p:sldId id="275" r:id="rId31"/>
    <p:sldId id="276" r:id="rId32"/>
    <p:sldId id="277" r:id="rId33"/>
    <p:sldId id="278" r:id="rId34"/>
    <p:sldId id="279" r:id="rId35"/>
    <p:sldId id="280" r:id="rId36"/>
    <p:sldId id="281" r:id="rId37"/>
    <p:sldId id="282" r:id="rId38"/>
    <p:sldId id="283" r:id="rId39"/>
    <p:sldId id="284" r:id="rId40"/>
    <p:sldId id="285" r:id="rId41"/>
    <p:sldId id="286" r:id="rId42"/>
    <p:sldId id="287" r:id="rId43"/>
    <p:sldId id="288" r:id="rId44"/>
    <p:sldId id="289" r:id="rId45"/>
    <p:sldId id="290" r:id="rId46"/>
    <p:sldId id="291" r:id="rId47"/>
    <p:sldId id="292" r:id="rId48"/>
    <p:sldId id="293" r:id="rId49"/>
    <p:sldId id="294" r:id="rId50"/>
    <p:sldId id="295" r:id="rId51"/>
    <p:sldId id="296" r:id="rId52"/>
    <p:sldId id="297" r:id="rId53"/>
    <p:sldId id="298" r:id="rId54"/>
    <p:sldId id="299" r:id="rId55"/>
    <p:sldId id="300" r:id="rId56"/>
    <p:sldId id="301" r:id="rId57"/>
    <p:sldId id="302" r:id="rId58"/>
    <p:sldId id="303" r:id="rId59"/>
    <p:sldId id="304" r:id="rId60"/>
    <p:sldId id="305" r:id="rId61"/>
    <p:sldId id="306" r:id="rId62"/>
    <p:sldId id="307" r:id="rId63"/>
    <p:sldId id="308" r:id="rId64"/>
    <p:sldId id="309" r:id="rId65"/>
    <p:sldId id="310" r:id="rId66"/>
    <p:sldId id="311" r:id="rId67"/>
    <p:sldId id="312" r:id="rId68"/>
    <p:sldId id="313" r:id="rId69"/>
    <p:sldId id="314" r:id="rId70"/>
    <p:sldId id="315" r:id="rId71"/>
    <p:sldId id="316" r:id="rId72"/>
  </p:sldIdLst>
  <p:sldSz cx="12192000" cy="6858000"/>
  <p:notesSz cx="6858000" cy="9144000"/>
  <p:custDataLst>
    <p:tags r:id="rId7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handoutMaster" Target="handoutMasters/handoutMaster1.xml"/><Relationship Id="rId79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notesMaster" Target="notesMasters/notesMaster1.xml"/><Relationship Id="rId78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44624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5175" y="2986087"/>
            <a:ext cx="5581650" cy="88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8470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556792"/>
            <a:ext cx="11553825" cy="48482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810388" y="1657828"/>
            <a:ext cx="52277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10388" y="4101908"/>
            <a:ext cx="52277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2107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628800"/>
            <a:ext cx="11572875" cy="4381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3573016"/>
            <a:ext cx="52277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6" y="4821988"/>
            <a:ext cx="52277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8267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700808"/>
            <a:ext cx="11687175" cy="4229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96436" y="2377908"/>
            <a:ext cx="52277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96436" y="4821988"/>
            <a:ext cx="52277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4538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876425"/>
            <a:ext cx="11582400" cy="3105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10950" y="2564904"/>
            <a:ext cx="52277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10388" y="3832582"/>
            <a:ext cx="52277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6319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844824"/>
            <a:ext cx="11591925" cy="39719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8760296" y="4235602"/>
            <a:ext cx="208823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165210" y="5135487"/>
            <a:ext cx="189123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8933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700808"/>
            <a:ext cx="11601450" cy="4048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688288" y="1902880"/>
            <a:ext cx="122413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652754" y="3151108"/>
            <a:ext cx="173127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208754" y="3891336"/>
            <a:ext cx="213571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818354" y="4517405"/>
            <a:ext cx="152611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115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628800"/>
            <a:ext cx="11620500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52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84784"/>
            <a:ext cx="11677650" cy="4972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57514" y="2147370"/>
            <a:ext cx="73403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655840" y="2771484"/>
            <a:ext cx="73403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7877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4401"/>
          <a:stretch/>
        </p:blipFill>
        <p:spPr>
          <a:xfrm>
            <a:off x="266700" y="1772816"/>
            <a:ext cx="11658600" cy="3744416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135560" y="1794903"/>
            <a:ext cx="73403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752588" y="3062731"/>
            <a:ext cx="73403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557076" y="3688566"/>
            <a:ext cx="73403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1564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47650" y="1700808"/>
            <a:ext cx="11696700" cy="4281661"/>
            <a:chOff x="247650" y="1988840"/>
            <a:chExt cx="11696700" cy="428166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7650" y="1988840"/>
              <a:ext cx="11696700" cy="1133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7650" y="3212976"/>
              <a:ext cx="11658600" cy="30575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19488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772816"/>
            <a:ext cx="11534775" cy="3905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94051" y="3725441"/>
            <a:ext cx="52277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1274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628800"/>
            <a:ext cx="11572875" cy="4362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248128" y="4854646"/>
            <a:ext cx="73403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1402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556792"/>
            <a:ext cx="11544300" cy="4781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871864" y="2132856"/>
            <a:ext cx="73403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625121" y="2742456"/>
            <a:ext cx="73403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747492" y="4571255"/>
            <a:ext cx="73403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2832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700808"/>
            <a:ext cx="11582400" cy="4210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495600" y="5352473"/>
            <a:ext cx="73403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0056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543175"/>
            <a:ext cx="11620500" cy="1771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738234" y="2557689"/>
            <a:ext cx="73403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7465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40768"/>
            <a:ext cx="1165860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920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52412" y="1628800"/>
            <a:ext cx="11687175" cy="4163938"/>
            <a:chOff x="252412" y="2514600"/>
            <a:chExt cx="11687175" cy="416393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6700" y="2514600"/>
              <a:ext cx="11658600" cy="18288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52412" y="4221088"/>
              <a:ext cx="11687175" cy="24574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68813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1937" y="1340768"/>
            <a:ext cx="11668125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2949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943100"/>
            <a:ext cx="11553825" cy="2971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10388" y="1966314"/>
            <a:ext cx="51800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10388" y="2579418"/>
            <a:ext cx="51800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10388" y="3212976"/>
            <a:ext cx="51800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10388" y="3780601"/>
            <a:ext cx="51800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10388" y="4404715"/>
            <a:ext cx="51800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4875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962150"/>
            <a:ext cx="11696700" cy="2933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53458" y="1966314"/>
            <a:ext cx="51800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53458" y="2633972"/>
            <a:ext cx="51800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53458" y="3214544"/>
            <a:ext cx="51800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53458" y="3780601"/>
            <a:ext cx="51800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53458" y="4404715"/>
            <a:ext cx="51800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9734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132856"/>
            <a:ext cx="11563350" cy="291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650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916832"/>
            <a:ext cx="11220450" cy="4057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2003354"/>
            <a:ext cx="52277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4049868"/>
            <a:ext cx="52277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388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700808"/>
            <a:ext cx="11572875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776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56792"/>
            <a:ext cx="11601450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270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556792"/>
            <a:ext cx="11544300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0380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5750" y="1225780"/>
            <a:ext cx="11620500" cy="5465536"/>
            <a:chOff x="285750" y="1340768"/>
            <a:chExt cx="11620500" cy="546553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85750" y="1340768"/>
              <a:ext cx="11620500" cy="23526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3375" y="3653529"/>
              <a:ext cx="11525250" cy="31527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767408" y="1320025"/>
            <a:ext cx="51800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25466" y="3714881"/>
            <a:ext cx="51800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2358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916832"/>
            <a:ext cx="11630025" cy="35433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53458" y="1997125"/>
            <a:ext cx="51800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1642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133600"/>
            <a:ext cx="11572875" cy="2590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972" y="2299109"/>
            <a:ext cx="51800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8027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84784"/>
            <a:ext cx="11630025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114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844824"/>
            <a:ext cx="11630025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3928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6700" y="1556792"/>
            <a:ext cx="11658600" cy="4666853"/>
            <a:chOff x="266700" y="1412776"/>
            <a:chExt cx="11658600" cy="466685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6700" y="1412776"/>
              <a:ext cx="11658600" cy="1190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6700" y="2564904"/>
              <a:ext cx="11658600" cy="35147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93829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40768"/>
            <a:ext cx="11668125" cy="5238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68444" y="3733747"/>
            <a:ext cx="51800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2084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772816"/>
            <a:ext cx="11134725" cy="4067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1837333"/>
            <a:ext cx="52277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3883847"/>
            <a:ext cx="52277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8378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56792"/>
            <a:ext cx="11658600" cy="4876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24902" y="1758302"/>
            <a:ext cx="51800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24902" y="3572588"/>
            <a:ext cx="51800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3509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84784"/>
            <a:ext cx="11620500" cy="4819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95874" y="1665551"/>
            <a:ext cx="51800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235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5750" y="1080095"/>
            <a:ext cx="11620500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9998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76225" y="1700808"/>
            <a:ext cx="11639550" cy="4587542"/>
            <a:chOff x="276225" y="1268760"/>
            <a:chExt cx="11639550" cy="458754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6225" y="1268760"/>
              <a:ext cx="11639550" cy="1724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5750" y="2894027"/>
              <a:ext cx="11620500" cy="29622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99289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84784"/>
            <a:ext cx="1169670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8220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4325" y="980728"/>
            <a:ext cx="11563350" cy="5591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54494" y="2904201"/>
            <a:ext cx="51800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020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84784"/>
            <a:ext cx="11553825" cy="49339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810388" y="1600334"/>
            <a:ext cx="51800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10388" y="4662848"/>
            <a:ext cx="51800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830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809750"/>
            <a:ext cx="11563350" cy="3238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10388" y="2040105"/>
            <a:ext cx="51800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1855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624012"/>
            <a:ext cx="11639550" cy="36099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196474" y="4624670"/>
            <a:ext cx="51800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5369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76225" y="1844824"/>
            <a:ext cx="11639550" cy="3667125"/>
            <a:chOff x="276225" y="1628800"/>
            <a:chExt cx="11639550" cy="36671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6225" y="1628800"/>
              <a:ext cx="11639550" cy="533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0512" y="2162200"/>
              <a:ext cx="11610975" cy="31337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2279576" y="3689662"/>
            <a:ext cx="51800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1705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2405062"/>
            <a:ext cx="11134725" cy="2047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2420888"/>
            <a:ext cx="52277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6952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871662"/>
            <a:ext cx="11639550" cy="31146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3244146" y="3126454"/>
            <a:ext cx="51800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175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871662"/>
            <a:ext cx="11582400" cy="3114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848528" y="2507410"/>
            <a:ext cx="51800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215680" y="3753783"/>
            <a:ext cx="51800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656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49716"/>
            <a:ext cx="10402865" cy="6165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5590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6700" y="1207187"/>
            <a:ext cx="11658600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287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844824"/>
            <a:ext cx="1163955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5391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52412" y="1412776"/>
            <a:ext cx="11687175" cy="5043027"/>
            <a:chOff x="252412" y="1157287"/>
            <a:chExt cx="11687175" cy="504302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52412" y="1157287"/>
              <a:ext cx="11687175" cy="45434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71462" y="5676439"/>
              <a:ext cx="11649075" cy="5238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16898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5275" y="1211266"/>
            <a:ext cx="11601450" cy="558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329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68904"/>
            <a:ext cx="7416824" cy="674368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791744" y="4019577"/>
            <a:ext cx="1656184" cy="32448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180658" y="4434861"/>
            <a:ext cx="3094225" cy="3118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877344" y="6006775"/>
            <a:ext cx="1274440" cy="3547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375286" y="2378202"/>
            <a:ext cx="2327516" cy="3547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550943" y="5600373"/>
            <a:ext cx="1281361" cy="3547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2080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84784"/>
            <a:ext cx="11582400" cy="4533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3267048"/>
            <a:ext cx="10657184" cy="4980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3905677"/>
            <a:ext cx="10657184" cy="4980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3432" y="4529791"/>
            <a:ext cx="10657184" cy="4980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83432" y="5153906"/>
            <a:ext cx="10657184" cy="4980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6167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628800"/>
            <a:ext cx="11649075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244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00037" y="1268760"/>
            <a:ext cx="11591925" cy="5417570"/>
            <a:chOff x="300037" y="1412776"/>
            <a:chExt cx="11591925" cy="541757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0037" y="1412776"/>
              <a:ext cx="11591925" cy="5905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0037" y="2061195"/>
              <a:ext cx="9591675" cy="24479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51553" y="4449096"/>
              <a:ext cx="11058525" cy="2381250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839978" y="2622398"/>
            <a:ext cx="52277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39978" y="4365104"/>
            <a:ext cx="52277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839978" y="5589240"/>
            <a:ext cx="52277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5160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844824"/>
            <a:ext cx="11630025" cy="37528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3791744" y="4998662"/>
            <a:ext cx="165618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230143" y="4998662"/>
            <a:ext cx="2728541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881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348880"/>
            <a:ext cx="11544300" cy="1866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668644" y="3624281"/>
            <a:ext cx="79208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151784" y="3624281"/>
            <a:ext cx="194421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2271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900237"/>
            <a:ext cx="11658600" cy="3057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528048" y="3202604"/>
            <a:ext cx="108012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28248" y="3202604"/>
            <a:ext cx="108012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7663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700808"/>
            <a:ext cx="11639550" cy="4457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08168" y="2420888"/>
            <a:ext cx="108012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277311" y="2420888"/>
            <a:ext cx="108012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721874" y="4946373"/>
            <a:ext cx="231834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z</a:t>
            </a:r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8832303" y="4931859"/>
            <a:ext cx="1893055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9968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56792"/>
            <a:ext cx="11601450" cy="4419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220007" y="5402244"/>
            <a:ext cx="1443945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510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772816"/>
            <a:ext cx="11677650" cy="3857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312024" y="1824081"/>
            <a:ext cx="1443945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425167" y="3086824"/>
            <a:ext cx="2030873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200456" y="3710938"/>
            <a:ext cx="1443945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5372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4800" y="1628800"/>
            <a:ext cx="11582400" cy="4313918"/>
            <a:chOff x="304800" y="1772816"/>
            <a:chExt cx="11582400" cy="431391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4800" y="1772816"/>
              <a:ext cx="11582400" cy="37623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3850" y="5553334"/>
              <a:ext cx="11544300" cy="5334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343472" y="3553529"/>
            <a:ext cx="194421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447928" y="4816272"/>
            <a:ext cx="192717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2878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84784"/>
            <a:ext cx="11668125" cy="4962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1521535"/>
            <a:ext cx="266429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335823" y="3408257"/>
            <a:ext cx="1776401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790223" y="4061400"/>
            <a:ext cx="1776401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296263" y="4682164"/>
            <a:ext cx="1633799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2654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628800"/>
            <a:ext cx="11544300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511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84784"/>
            <a:ext cx="11620500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777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23850" y="1772816"/>
            <a:ext cx="11544300" cy="4297040"/>
            <a:chOff x="323850" y="1700808"/>
            <a:chExt cx="11544300" cy="429704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3850" y="1700808"/>
              <a:ext cx="11544300" cy="12382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2968898"/>
              <a:ext cx="11363325" cy="3028950"/>
            </a:xfrm>
            <a:prstGeom prst="rect">
              <a:avLst/>
            </a:prstGeom>
          </p:spPr>
        </p:pic>
      </p:grpSp>
      <p:sp useBgFill="1">
        <p:nvSpPr>
          <p:cNvPr id="10" name="矩形 9"/>
          <p:cNvSpPr/>
          <p:nvPr/>
        </p:nvSpPr>
        <p:spPr>
          <a:xfrm>
            <a:off x="839978" y="1844824"/>
            <a:ext cx="52277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825464" y="3097988"/>
            <a:ext cx="52277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825464" y="4293096"/>
            <a:ext cx="52277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3822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628800"/>
            <a:ext cx="11620500" cy="43815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285750" y="2254232"/>
            <a:ext cx="11714906" cy="4980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85750" y="2892861"/>
            <a:ext cx="11714906" cy="4980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85750" y="3516976"/>
            <a:ext cx="11714906" cy="4980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285750" y="4149995"/>
            <a:ext cx="11714906" cy="4980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285750" y="4788624"/>
            <a:ext cx="11714906" cy="4980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285750" y="5412739"/>
            <a:ext cx="11714906" cy="4980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659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988840"/>
            <a:ext cx="11639550" cy="3067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85750" y="1959812"/>
            <a:ext cx="11714906" cy="4980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85750" y="2598441"/>
            <a:ext cx="11714906" cy="4980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85750" y="3222556"/>
            <a:ext cx="11714906" cy="4980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85750" y="3855575"/>
            <a:ext cx="11714906" cy="4980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85750" y="4494204"/>
            <a:ext cx="11714906" cy="4980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0586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484784"/>
            <a:ext cx="11744325" cy="4905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53456" y="2809956"/>
            <a:ext cx="52277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53456" y="3991112"/>
            <a:ext cx="52277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3432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700808"/>
            <a:ext cx="11372850" cy="4267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1777008"/>
            <a:ext cx="52277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6" y="4221088"/>
            <a:ext cx="52277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5047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</TotalTime>
  <Words>1</Words>
  <Application>Microsoft Office PowerPoint</Application>
  <PresentationFormat>宽屏</PresentationFormat>
  <Paragraphs>1</Paragraphs>
  <Slides>71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71</vt:i4>
      </vt:variant>
    </vt:vector>
  </HeadingPairs>
  <TitlesOfParts>
    <vt:vector size="7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93</cp:revision>
  <dcterms:created xsi:type="dcterms:W3CDTF">2015-09-16T06:44:00Z</dcterms:created>
  <dcterms:modified xsi:type="dcterms:W3CDTF">2026-02-03T12:14:05Z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