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2981325"/>
            <a:ext cx="711517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38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0994" y="2581845"/>
            <a:ext cx="7736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541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13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39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78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31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01966" y="2564904"/>
            <a:ext cx="7736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207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6936" y="2564904"/>
            <a:ext cx="7736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6043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060863"/>
            <a:ext cx="7736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960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5157192"/>
            <a:ext cx="36724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597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24634"/>
            <a:ext cx="10585176" cy="5296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484784"/>
            <a:ext cx="114776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83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340768"/>
            <a:ext cx="11382375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307610"/>
            <a:ext cx="1108923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39416" y="5178467"/>
            <a:ext cx="1108923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39416" y="6063838"/>
            <a:ext cx="1108923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946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844824"/>
            <a:ext cx="112395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33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320502"/>
            <a:ext cx="11325225" cy="52768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5519936" y="2190004"/>
            <a:ext cx="27363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7807822" y="3973441"/>
            <a:ext cx="174456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0920536" y="4858812"/>
            <a:ext cx="9396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281564" y="5744183"/>
            <a:ext cx="120592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8083594" y="5744185"/>
            <a:ext cx="174456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19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219378"/>
            <a:ext cx="2664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533080" y="3990121"/>
            <a:ext cx="18347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140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932710"/>
            <a:ext cx="29523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10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1571306"/>
            <a:ext cx="33123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728720" y="4227419"/>
            <a:ext cx="314895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833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07210" y="2492896"/>
            <a:ext cx="222002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846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3198116"/>
            <a:ext cx="10081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210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3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73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8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84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12532"/>
            <a:ext cx="10585176" cy="561281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566010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775520" y="3364296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775520" y="4133553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775520" y="4975382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775520" y="5759154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39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28800"/>
            <a:ext cx="10915650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70990" y="1772816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70990" y="2635259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70990" y="3404516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70990" y="4246345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70990" y="5202599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528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32" y="908720"/>
            <a:ext cx="10685616" cy="557159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50952" y="2521924"/>
            <a:ext cx="7736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655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2026-02-04T07:48:16Z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