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2981325"/>
            <a:ext cx="11881320" cy="83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893" y="836712"/>
            <a:ext cx="79914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700808"/>
            <a:ext cx="11363325" cy="391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6892" y="3831674"/>
            <a:ext cx="223083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045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554786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575720" y="4399586"/>
            <a:ext cx="161122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778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1784762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119086" y="3686134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3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4321216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52582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8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33587"/>
            <a:ext cx="1131570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996606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692346" y="3011120"/>
            <a:ext cx="23559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72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3918542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4861971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159896" y="4861971"/>
            <a:ext cx="19510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932124" y="4861971"/>
            <a:ext cx="27723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99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370598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323428" y="3370598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8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3774526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4725144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622778" y="4725144"/>
            <a:ext cx="26172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6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36766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84784"/>
            <a:ext cx="11496675" cy="4657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776519" y="4364758"/>
            <a:ext cx="106781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8805" y="5322701"/>
            <a:ext cx="22408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360" y="1283274"/>
            <a:ext cx="10813280" cy="55105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224872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159896" y="3951280"/>
            <a:ext cx="20493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8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77152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940" y="1412776"/>
            <a:ext cx="8916119" cy="512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570960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9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2651426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216008" y="3638397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949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836712"/>
            <a:ext cx="113728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1729836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35922" y="5576122"/>
            <a:ext cx="58961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042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5504" y="708148"/>
            <a:ext cx="10434190" cy="59736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66542" y="1455410"/>
            <a:ext cx="298178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423592" y="4998662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24744"/>
            <a:ext cx="75247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060848"/>
            <a:ext cx="11439525" cy="3524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711624" y="3837487"/>
            <a:ext cx="42484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8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4276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593586"/>
            <a:ext cx="48245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88487" y="4365104"/>
            <a:ext cx="133679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63915" y="5264990"/>
            <a:ext cx="27397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1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5008" y="1960374"/>
            <a:ext cx="34573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351584" y="3746311"/>
            <a:ext cx="31683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9696" y="4645095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4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268760"/>
            <a:ext cx="11449050" cy="5328592"/>
            <a:chOff x="371475" y="1412776"/>
            <a:chExt cx="1144905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412776"/>
              <a:ext cx="1143000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5150693"/>
              <a:ext cx="11449050" cy="1590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4941168"/>
            <a:ext cx="36724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0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43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99164" y="1714976"/>
            <a:ext cx="34171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320136" y="2651426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560496" y="3587530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35360" y="4523634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75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628454"/>
            <a:ext cx="32403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696400" y="161394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711624" y="44371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3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743788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2026-02-04T05:42:14Z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