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000375"/>
            <a:ext cx="95440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5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844824"/>
            <a:ext cx="11353800" cy="3630910"/>
            <a:chOff x="419100" y="1943100"/>
            <a:chExt cx="11353800" cy="36309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943100"/>
              <a:ext cx="11353800" cy="2971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869160"/>
              <a:ext cx="2943225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3331401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4042603"/>
            <a:ext cx="2761389" cy="596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32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0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24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700808"/>
            <a:ext cx="8042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69545" y="3805379"/>
            <a:ext cx="8042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41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5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70154" y="1614105"/>
            <a:ext cx="8042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44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5157192"/>
            <a:ext cx="8042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1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4133" y="3243869"/>
            <a:ext cx="8042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31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808"/>
            <a:ext cx="110871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9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571306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96908" y="3690391"/>
            <a:ext cx="26469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67651" y="5345019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1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19300"/>
            <a:ext cx="1123950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20772" y="2034491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4600" y="3456892"/>
            <a:ext cx="33815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5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797307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6958" y="5174133"/>
            <a:ext cx="50630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75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47875"/>
            <a:ext cx="113442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047875"/>
            <a:ext cx="40324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2465" y="3455761"/>
            <a:ext cx="288144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5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3805489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3805489"/>
            <a:ext cx="14586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6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910430"/>
            <a:ext cx="38164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4748" y="3621630"/>
            <a:ext cx="30870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77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005064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05896" y="4005064"/>
            <a:ext cx="21723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9" y="4034092"/>
            <a:ext cx="24954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29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2026-02-03T12:24:34Z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