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605087"/>
            <a:ext cx="75819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08054"/>
            <a:ext cx="11344275" cy="5433314"/>
            <a:chOff x="423862" y="1308054"/>
            <a:chExt cx="11344275" cy="54333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08054"/>
              <a:ext cx="400050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236043"/>
              <a:ext cx="11344275" cy="450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048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5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81162"/>
            <a:ext cx="112966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0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31" y="1268760"/>
            <a:ext cx="112871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314167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199539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113939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928225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842625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41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314167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322279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5978" y="3258383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149080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085184"/>
            <a:ext cx="84958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13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1933773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717032"/>
            <a:ext cx="13681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7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43050"/>
            <a:ext cx="113538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754327"/>
            <a:ext cx="13681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70824" y="3632937"/>
            <a:ext cx="230143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61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703235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60916" y="4350590"/>
            <a:ext cx="230283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8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255956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5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43062"/>
            <a:ext cx="113823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758302"/>
            <a:ext cx="39604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575443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8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57387"/>
            <a:ext cx="112776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178263"/>
            <a:ext cx="41266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77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458183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4178108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19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