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981325"/>
            <a:ext cx="11809312" cy="8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1475" y="1412776"/>
            <a:ext cx="11449050" cy="4939999"/>
            <a:chOff x="371475" y="1700808"/>
            <a:chExt cx="11449050" cy="4939999"/>
          </a:xfrm>
        </p:grpSpPr>
        <p:grpSp>
          <p:nvGrpSpPr>
            <p:cNvPr id="4" name="组合 3"/>
            <p:cNvGrpSpPr/>
            <p:nvPr/>
          </p:nvGrpSpPr>
          <p:grpSpPr>
            <a:xfrm>
              <a:off x="371475" y="1700808"/>
              <a:ext cx="11449050" cy="4173463"/>
              <a:chOff x="371475" y="1412776"/>
              <a:chExt cx="11449050" cy="417346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71475" y="1412776"/>
                <a:ext cx="11449050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5762" y="2204864"/>
                <a:ext cx="11420475" cy="33813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" y="5935957"/>
              <a:ext cx="11306175" cy="7048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59496" y="3962084"/>
            <a:ext cx="30963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63610" y="5632782"/>
            <a:ext cx="401696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96400" y="1408089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3120775"/>
            <a:ext cx="329726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37984" y="3991631"/>
            <a:ext cx="35866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04512" y="4855208"/>
            <a:ext cx="112077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2283" y="5711552"/>
            <a:ext cx="441556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8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77533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412776"/>
            <a:ext cx="11515725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3133992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2090" y="5790106"/>
            <a:ext cx="17281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2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76310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48328" y="4926654"/>
            <a:ext cx="2592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56185"/>
            <a:ext cx="10477623" cy="55874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5" y="4940606"/>
            <a:ext cx="226871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32946" y="5767920"/>
            <a:ext cx="337096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2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76462"/>
            <a:ext cx="1129665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075935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075935"/>
            <a:ext cx="19952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9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68844" y="3803554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3803554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781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340768"/>
            <a:ext cx="11534775" cy="5400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4163594"/>
            <a:ext cx="1296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7144" y="5107022"/>
            <a:ext cx="180331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6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2449916"/>
            <a:ext cx="2160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386020"/>
            <a:ext cx="24482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258228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3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1484784"/>
            <a:ext cx="35283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4307610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8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32656"/>
            <a:ext cx="74390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757" y="1225990"/>
            <a:ext cx="8796486" cy="54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0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528326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4" y="2463868"/>
            <a:ext cx="18002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272180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81212"/>
            <a:ext cx="114395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9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66900"/>
            <a:ext cx="10696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8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24744"/>
            <a:ext cx="67437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132856"/>
            <a:ext cx="11496675" cy="332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3793525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4392" y="3793525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4674" y="4588435"/>
            <a:ext cx="284112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340768"/>
            <a:ext cx="11410950" cy="4968552"/>
            <a:chOff x="390525" y="1340768"/>
            <a:chExt cx="11410950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3898114"/>
              <a:ext cx="11410950" cy="1638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2975" y="5680670"/>
              <a:ext cx="10306050" cy="628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888088" y="2132294"/>
            <a:ext cx="20162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40415" y="2132294"/>
            <a:ext cx="163292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0186" y="3003151"/>
            <a:ext cx="202352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18446" y="4754172"/>
            <a:ext cx="126558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08168" y="4754172"/>
            <a:ext cx="126558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32053" y="4754172"/>
            <a:ext cx="126558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65424" y="5596001"/>
            <a:ext cx="41825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505082" y="5581486"/>
            <a:ext cx="160714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8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824470"/>
            <a:ext cx="10885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11441"/>
            <a:ext cx="10885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798412"/>
            <a:ext cx="108852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0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28825"/>
            <a:ext cx="1143952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33530"/>
            <a:ext cx="73448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5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4422598"/>
            <a:ext cx="31683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3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744350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3458028"/>
            <a:ext cx="18722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44232" y="5170713"/>
            <a:ext cx="39081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9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