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528887"/>
            <a:ext cx="87820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8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5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8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602" y="836712"/>
            <a:ext cx="10424385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8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8800"/>
            <a:ext cx="1116330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659693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88607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373864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628800"/>
            <a:ext cx="11353800" cy="4320480"/>
            <a:chOff x="419100" y="1844824"/>
            <a:chExt cx="11353800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844824"/>
              <a:ext cx="1135380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614" y="5393779"/>
              <a:ext cx="10953750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1696340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437136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410511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266854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63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44824"/>
            <a:ext cx="112299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460" y="1955344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460" y="3696140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460" y="459564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5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717032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3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815796"/>
            <a:ext cx="43924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4627097"/>
            <a:ext cx="194421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83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789195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1970" y="4575938"/>
            <a:ext cx="367860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4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6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630665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4310037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4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97307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5620" y="4569041"/>
            <a:ext cx="26282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8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24087"/>
            <a:ext cx="1127760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113153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03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484784"/>
            <a:ext cx="11277600" cy="5040560"/>
            <a:chOff x="457200" y="1484784"/>
            <a:chExt cx="11277600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6615"/>
            <a:stretch/>
          </p:blipFill>
          <p:spPr>
            <a:xfrm>
              <a:off x="466725" y="1484784"/>
              <a:ext cx="11258550" cy="433655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5906219"/>
              <a:ext cx="11277600" cy="6191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-176" r="61587" b="83391"/>
          <a:stretch/>
        </p:blipFill>
        <p:spPr>
          <a:xfrm>
            <a:off x="1199456" y="569864"/>
            <a:ext cx="4324747" cy="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2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