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3005137"/>
            <a:ext cx="55340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4558"/>
            <a:ext cx="11315700" cy="367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90618" y="2694060"/>
            <a:ext cx="182811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016471"/>
            <a:ext cx="113633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8840"/>
            <a:ext cx="1140142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569990"/>
            <a:ext cx="129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3569990"/>
            <a:ext cx="129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0066" y="4411818"/>
            <a:ext cx="129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43672" y="4411818"/>
            <a:ext cx="129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05025"/>
            <a:ext cx="1142047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104964"/>
            <a:ext cx="295232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8602" y="3932277"/>
            <a:ext cx="4467877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8679" y="1995984"/>
            <a:ext cx="5439929" cy="58343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337" y="2823299"/>
            <a:ext cx="3451448" cy="58343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8679" y="3665126"/>
            <a:ext cx="5439929" cy="58343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337" y="4477927"/>
            <a:ext cx="1651247" cy="58343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4552662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527764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6" y="4566268"/>
            <a:ext cx="129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67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38418" y="4451626"/>
            <a:ext cx="129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3074" y="5467626"/>
            <a:ext cx="129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845" y="1260971"/>
            <a:ext cx="10803755" cy="555105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161884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6" y="4077769"/>
            <a:ext cx="32154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494606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64704"/>
            <a:ext cx="10241429" cy="6021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40016" y="3299498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64352" y="4206574"/>
            <a:ext cx="129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250520" cy="58403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5690276"/>
            <a:ext cx="1293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8280920" cy="56346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1512971"/>
            <a:ext cx="1512168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32110" y="2147473"/>
            <a:ext cx="1512168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74822" y="5206720"/>
            <a:ext cx="129348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2026-02-04T02:48:20Z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