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037407"/>
            <a:ext cx="11515725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9762" y="3717032"/>
            <a:ext cx="8372475" cy="8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28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6886575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1772816"/>
            <a:ext cx="115062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98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00808"/>
            <a:ext cx="1149667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053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950" y="900261"/>
            <a:ext cx="1146810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5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986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2390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959" y="3626693"/>
            <a:ext cx="10610850" cy="3114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53930" y="362707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53930" y="522364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853930" y="606547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4404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916832"/>
            <a:ext cx="10982325" cy="3209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56476" y="2032382"/>
            <a:ext cx="89683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156476" y="2838422"/>
            <a:ext cx="89683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156476" y="3614440"/>
            <a:ext cx="89683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156476" y="4412725"/>
            <a:ext cx="89683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3957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847850"/>
            <a:ext cx="10829925" cy="3162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41962" y="1862364"/>
            <a:ext cx="89683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141962" y="3516993"/>
            <a:ext cx="89683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141962" y="4292817"/>
            <a:ext cx="89683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370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705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29994" y="4755244"/>
            <a:ext cx="266429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511824" y="5603754"/>
            <a:ext cx="1728192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1455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781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559496" y="2363394"/>
            <a:ext cx="4032448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5015880" y="5589802"/>
            <a:ext cx="3744416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6885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591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688288" y="2292179"/>
            <a:ext cx="280831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032104" y="4698543"/>
            <a:ext cx="230425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4495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00808"/>
            <a:ext cx="11534775" cy="3971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3408257"/>
            <a:ext cx="129614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92220" y="4554886"/>
            <a:ext cx="147538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488488" y="4554886"/>
            <a:ext cx="128117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12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838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36160" y="3949435"/>
            <a:ext cx="201622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3239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628800"/>
            <a:ext cx="11477625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92344" y="1585820"/>
            <a:ext cx="223224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023992" y="3182390"/>
            <a:ext cx="223224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071664" y="3992977"/>
            <a:ext cx="274432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7492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985962"/>
            <a:ext cx="11534775" cy="2886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43872" y="1985962"/>
            <a:ext cx="180020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37814" y="3147105"/>
            <a:ext cx="281802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231904" y="4307610"/>
            <a:ext cx="180020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8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28800"/>
            <a:ext cx="11563350" cy="4276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8128" y="4019578"/>
            <a:ext cx="165618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72064" y="4689887"/>
            <a:ext cx="165618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423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56792"/>
            <a:ext cx="11496675" cy="4676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08168" y="1608057"/>
            <a:ext cx="180020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27848" y="2875735"/>
            <a:ext cx="115212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303962" y="4022364"/>
            <a:ext cx="155978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048648" y="5168993"/>
            <a:ext cx="177554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63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28800"/>
            <a:ext cx="11534775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99764" y="2852936"/>
            <a:ext cx="8968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418993"/>
            <a:ext cx="128770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60096" y="4595642"/>
            <a:ext cx="15121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048328" y="4595642"/>
            <a:ext cx="173170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617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916832"/>
            <a:ext cx="11506200" cy="3438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927648" y="4591771"/>
            <a:ext cx="108012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945134" y="4591771"/>
            <a:ext cx="187094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1655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844824"/>
            <a:ext cx="11372850" cy="3343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86778" y="368800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083348" y="3688004"/>
            <a:ext cx="141325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6483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00808"/>
            <a:ext cx="11487150" cy="4057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4149080"/>
            <a:ext cx="24482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855366" y="4149080"/>
            <a:ext cx="311284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553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2026-02-04T06:22:16Z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