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3014662"/>
            <a:ext cx="7562850" cy="82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16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844824"/>
            <a:ext cx="10801350" cy="3495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186756" y="3801740"/>
            <a:ext cx="295232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159896" y="3801740"/>
            <a:ext cx="144298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534796" y="3801740"/>
            <a:ext cx="144298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671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76672"/>
            <a:ext cx="40481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2194" y="1458075"/>
            <a:ext cx="9507612" cy="5211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279576" y="5977746"/>
            <a:ext cx="244827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484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00808"/>
            <a:ext cx="1131570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48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72816"/>
            <a:ext cx="11458575" cy="3962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610311"/>
            <a:ext cx="295232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020965" y="4177853"/>
            <a:ext cx="240362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530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56792"/>
            <a:ext cx="11477625" cy="4762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1571306"/>
            <a:ext cx="230425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88488" y="4756599"/>
            <a:ext cx="132796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88144" y="5533611"/>
            <a:ext cx="157540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27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00808"/>
            <a:ext cx="11449050" cy="3829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32304" y="2494761"/>
            <a:ext cx="266429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62247" y="4857073"/>
            <a:ext cx="266429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606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8137" y="1240111"/>
            <a:ext cx="11515725" cy="5429249"/>
            <a:chOff x="338137" y="1128712"/>
            <a:chExt cx="11515725" cy="542924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1128712"/>
              <a:ext cx="11515725" cy="4600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2912" y="5805486"/>
              <a:ext cx="11306175" cy="7524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559496" y="2797869"/>
            <a:ext cx="259228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864296" y="5947469"/>
            <a:ext cx="322359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2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28800"/>
            <a:ext cx="11401425" cy="4686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439816" y="3215403"/>
            <a:ext cx="194421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066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56792"/>
            <a:ext cx="1131570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53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844824"/>
            <a:ext cx="11391900" cy="3552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33140" y="1890231"/>
            <a:ext cx="295232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42414" y="4655563"/>
            <a:ext cx="220531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863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5762" y="1196752"/>
            <a:ext cx="11420475" cy="5396433"/>
            <a:chOff x="385762" y="1268760"/>
            <a:chExt cx="11420475" cy="53964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5762" y="1268760"/>
              <a:ext cx="11420475" cy="3590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0050" y="4941168"/>
              <a:ext cx="11391900" cy="17240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655840" y="1329243"/>
            <a:ext cx="295232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423592" y="3172557"/>
            <a:ext cx="2623705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63249" y="4958109"/>
            <a:ext cx="2105159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1325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72816"/>
            <a:ext cx="11458575" cy="3686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87888" y="3760012"/>
            <a:ext cx="165618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68208" y="3760012"/>
            <a:ext cx="165618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0226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066925"/>
            <a:ext cx="11363325" cy="2724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12224" y="3054446"/>
            <a:ext cx="144016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028110" y="3054446"/>
            <a:ext cx="144016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63081" y="3968845"/>
            <a:ext cx="144016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772453" y="3968845"/>
            <a:ext cx="144016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174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057400"/>
            <a:ext cx="11372850" cy="2743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768408" y="3056873"/>
            <a:ext cx="172819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3971272"/>
            <a:ext cx="172819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503712" y="3971272"/>
            <a:ext cx="172819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480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00808"/>
            <a:ext cx="11458575" cy="4419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39816" y="3546977"/>
            <a:ext cx="90707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12024" y="3546977"/>
            <a:ext cx="30243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463245" y="3546977"/>
            <a:ext cx="90707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395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844824"/>
            <a:ext cx="113919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69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2026-02-03T12:24:19Z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