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3033712"/>
            <a:ext cx="8239125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83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4467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55004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1051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916832"/>
            <a:ext cx="1132522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101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48680"/>
            <a:ext cx="3790950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" y="1412776"/>
            <a:ext cx="113823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482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56792"/>
            <a:ext cx="1130617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9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6792"/>
            <a:ext cx="1132522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831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89313"/>
            <a:ext cx="10482386" cy="5735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863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41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72816"/>
            <a:ext cx="11420475" cy="3714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83740" y="2790837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3219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50" y="1231726"/>
            <a:ext cx="11391900" cy="5581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26201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2226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00808"/>
            <a:ext cx="11277600" cy="3857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182996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282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8612" y="1436712"/>
            <a:ext cx="11534775" cy="4944616"/>
            <a:chOff x="328612" y="1325513"/>
            <a:chExt cx="11534775" cy="49446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9487" y="1325513"/>
              <a:ext cx="4924425" cy="1095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8612" y="2564904"/>
              <a:ext cx="11534775" cy="37052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240016" y="5200734"/>
            <a:ext cx="115212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385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12776"/>
            <a:ext cx="11439525" cy="4981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01492" y="2751937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94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844824"/>
            <a:ext cx="11525250" cy="3790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47928" y="1896637"/>
            <a:ext cx="187220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04112" y="3766655"/>
            <a:ext cx="187220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295800" y="5027690"/>
            <a:ext cx="144016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53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19262"/>
            <a:ext cx="11430000" cy="3419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32104" y="1801844"/>
            <a:ext cx="15841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3933056"/>
            <a:ext cx="194421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565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4419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2708920"/>
            <a:ext cx="8968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415071" y="2708920"/>
            <a:ext cx="8968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837471" y="2708920"/>
            <a:ext cx="8968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492098" y="2708920"/>
            <a:ext cx="183614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792441" y="4761895"/>
            <a:ext cx="104502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911527" y="4761895"/>
            <a:ext cx="277676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449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4972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2104390"/>
            <a:ext cx="165618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646531" y="2104390"/>
            <a:ext cx="165618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266188" y="3991248"/>
            <a:ext cx="109350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949844" y="3991248"/>
            <a:ext cx="133313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711624" y="5253990"/>
            <a:ext cx="133313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714596" y="5253990"/>
            <a:ext cx="20294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206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16835"/>
            <a:ext cx="6934200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2060848"/>
            <a:ext cx="113347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439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4410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231612" y="242088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271464" y="5149573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2554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56792"/>
            <a:ext cx="11315700" cy="4343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07968" y="236339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7259397" y="4177681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914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2026-02-04T05:44:45Z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