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  <p:sldId id="308" r:id="rId62"/>
    <p:sldId id="309" r:id="rId63"/>
    <p:sldId id="310" r:id="rId64"/>
    <p:sldId id="311" r:id="rId65"/>
    <p:sldId id="312" r:id="rId66"/>
    <p:sldId id="313" r:id="rId67"/>
    <p:sldId id="314" r:id="rId68"/>
    <p:sldId id="315" r:id="rId69"/>
    <p:sldId id="316" r:id="rId70"/>
    <p:sldId id="317" r:id="rId71"/>
    <p:sldId id="318" r:id="rId72"/>
    <p:sldId id="319" r:id="rId73"/>
  </p:sldIdLst>
  <p:sldSz cx="12192000" cy="6858000"/>
  <p:notesSz cx="6858000" cy="9144000"/>
  <p:custDataLst>
    <p:tags r:id="rId7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2981325"/>
            <a:ext cx="6296025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71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181635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922" y="309361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99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3177719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8380" y="5021033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91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52711"/>
            <a:ext cx="1170622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219035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922" y="401957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7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950" y="2406374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950" y="422065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29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218962"/>
            <a:ext cx="1440160" cy="49807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4192" y="4187834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76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790" y="707210"/>
            <a:ext cx="10709161" cy="6028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20136" y="959985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929736" y="3050042"/>
            <a:ext cx="19106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728020" y="4037013"/>
            <a:ext cx="248054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887677" y="5459413"/>
            <a:ext cx="13847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992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27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44746" y="152153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52517" y="213113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23592" y="458112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63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232056"/>
            <a:ext cx="11687175" cy="5365296"/>
            <a:chOff x="252412" y="1412776"/>
            <a:chExt cx="11687175" cy="5365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412776"/>
              <a:ext cx="11572875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412" y="3206197"/>
              <a:ext cx="11687175" cy="3571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07568" y="127559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547022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42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800"/>
            <a:ext cx="116776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486916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02260" y="5478759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30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684952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31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00808"/>
            <a:ext cx="1171575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3566787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6" y="4785987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23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09762"/>
            <a:ext cx="1169670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3717032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59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44824"/>
            <a:ext cx="1163955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81703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14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00808"/>
            <a:ext cx="11706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7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890712"/>
            <a:ext cx="11642898" cy="3638550"/>
            <a:chOff x="285750" y="1890712"/>
            <a:chExt cx="11642898" cy="3638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890712"/>
              <a:ext cx="11620500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298" y="4967287"/>
              <a:ext cx="11563350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979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7" y="1268760"/>
            <a:ext cx="117062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3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7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85933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49796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194651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34128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01317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10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60848"/>
            <a:ext cx="1152525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207547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922" y="2772161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1922" y="341079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1922" y="4005064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1922" y="4600149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70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2816"/>
            <a:ext cx="11649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72816"/>
            <a:ext cx="1119187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4966" y="183031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4966" y="393305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5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78744"/>
            <a:ext cx="9633459" cy="600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08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593543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943371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83022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1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88840"/>
            <a:ext cx="1167765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3285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8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0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700808"/>
            <a:ext cx="11706225" cy="4352925"/>
            <a:chOff x="242887" y="1412776"/>
            <a:chExt cx="11706225" cy="4352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12776"/>
              <a:ext cx="1160145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887" y="2050951"/>
              <a:ext cx="11706225" cy="3714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72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76872"/>
            <a:ext cx="11544300" cy="1933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2371679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0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1556792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1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72816"/>
            <a:ext cx="1169670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1896089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90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00808"/>
            <a:ext cx="1108710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4966" y="183031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4966" y="386104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36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6412"/>
            <a:ext cx="11544300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1925117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9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4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90675"/>
            <a:ext cx="11696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05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800"/>
            <a:ext cx="116967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7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1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2894" y="1484784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2894" y="475049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13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212"/>
            <a:ext cx="1154430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188157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82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88840"/>
            <a:ext cx="1160145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6" y="2126627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2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35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021572" y="469667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01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556792"/>
            <a:ext cx="11610975" cy="4752528"/>
            <a:chOff x="290512" y="1268760"/>
            <a:chExt cx="11610975" cy="4752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268760"/>
              <a:ext cx="11610975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2411313"/>
              <a:ext cx="11610975" cy="3609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79576" y="3350763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386012"/>
            <a:ext cx="11420475" cy="2085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1922" y="2529647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1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96144"/>
            <a:ext cx="1157287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1550563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32504" y="4056329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53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0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4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4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12776"/>
            <a:ext cx="11610975" cy="4894007"/>
            <a:chOff x="290512" y="1340768"/>
            <a:chExt cx="11610975" cy="48940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3767800"/>
              <a:ext cx="11591925" cy="2466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11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19325"/>
            <a:ext cx="116871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0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34203" cy="54319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18426" y="404860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5577" y="4629177"/>
            <a:ext cx="137223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03002" y="1888366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34202" y="2468937"/>
            <a:ext cx="50168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97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14512"/>
            <a:ext cx="1158240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23082" y="208987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1446" y="2737948"/>
            <a:ext cx="25202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72264" y="4307610"/>
            <a:ext cx="29523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80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019578"/>
            <a:ext cx="1058517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643693"/>
            <a:ext cx="1058517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267807"/>
            <a:ext cx="1058517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62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13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628800"/>
            <a:ext cx="11601450" cy="4982266"/>
            <a:chOff x="295275" y="1268760"/>
            <a:chExt cx="11601450" cy="4982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9083" y="3774526"/>
              <a:ext cx="8867775" cy="2476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1922" y="2933229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1922" y="3557343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1922" y="4805571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5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2060848"/>
            <a:ext cx="11610975" cy="3238500"/>
            <a:chOff x="290512" y="2481262"/>
            <a:chExt cx="11610975" cy="3238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2481262"/>
              <a:ext cx="11610975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4376737"/>
              <a:ext cx="11525250" cy="1343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048328" y="2723434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16480" y="2723434"/>
            <a:ext cx="113977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06956" y="4726405"/>
            <a:ext cx="12010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00056" y="4726405"/>
            <a:ext cx="12010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3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05025"/>
            <a:ext cx="1164907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4142851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17250" y="4157365"/>
            <a:ext cx="126698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07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60848"/>
            <a:ext cx="1166812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4120614"/>
            <a:ext cx="29523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183" y="4120614"/>
            <a:ext cx="20828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32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33637"/>
            <a:ext cx="11630025" cy="199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3140968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2725" y="3140968"/>
            <a:ext cx="244588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61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3630339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977919"/>
            <a:ext cx="253857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15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3042536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57140" y="4406878"/>
            <a:ext cx="11713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8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403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704511" y="2564904"/>
            <a:ext cx="115411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7018" y="3241442"/>
            <a:ext cx="216858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8" y="3926827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27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340768"/>
            <a:ext cx="11668125" cy="5328592"/>
            <a:chOff x="261937" y="1412776"/>
            <a:chExt cx="11668125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6700" y="1412776"/>
              <a:ext cx="11658600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1937" y="4731593"/>
              <a:ext cx="11668125" cy="2009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431704" y="1340768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18402" y="2032382"/>
            <a:ext cx="12017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774" y="3382210"/>
            <a:ext cx="136785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33374" y="6081867"/>
            <a:ext cx="169041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27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1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16836"/>
            <a:ext cx="8064896" cy="600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700808"/>
            <a:ext cx="11572875" cy="4248150"/>
            <a:chOff x="309562" y="1700808"/>
            <a:chExt cx="11572875" cy="4248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700808"/>
              <a:ext cx="11572875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2386" y="2900958"/>
              <a:ext cx="11163300" cy="3048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1922" y="1752073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2985787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848417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1680050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2362222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3029880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3697537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4365195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352" y="5047365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63352" y="5715023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2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24075"/>
            <a:ext cx="1165860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2182158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2849816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3517474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4199645"/>
            <a:ext cx="117846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7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2788651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922" y="463196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02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942" y="185933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8942" y="307853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56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</Words>
  <Application>Microsoft Office PowerPoint</Application>
  <PresentationFormat>宽屏</PresentationFormat>
  <Paragraphs>4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2026-02-03T12:13:35Z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