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937" y="2890837"/>
            <a:ext cx="7096125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2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2" y="1859338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2334" y="2744709"/>
            <a:ext cx="286535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98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63016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05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92459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05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2128837"/>
            <a:ext cx="105632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98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420713"/>
            <a:ext cx="113347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40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4365104"/>
            <a:ext cx="18722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522920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5640" y="5243714"/>
            <a:ext cx="269149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95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478382"/>
            <a:ext cx="5688632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379215"/>
            <a:ext cx="2088232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33482" y="3379215"/>
            <a:ext cx="5022958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4257600"/>
            <a:ext cx="4104456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72130" y="5157485"/>
            <a:ext cx="4104456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70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105192"/>
            <a:ext cx="151216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12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2492550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8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4408084"/>
            <a:ext cx="24482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42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16310"/>
            <a:ext cx="11410950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4984148"/>
            <a:ext cx="22322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6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61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371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943872" y="1599028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16786" y="3456857"/>
            <a:ext cx="370720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65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556792"/>
            <a:ext cx="11344275" cy="4267420"/>
            <a:chOff x="423862" y="1633537"/>
            <a:chExt cx="11344275" cy="42674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633537"/>
              <a:ext cx="11344275" cy="3590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5243732"/>
              <a:ext cx="11315700" cy="657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92344" y="2463522"/>
            <a:ext cx="234548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48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1556792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51752" y="4250116"/>
            <a:ext cx="26401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53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2026-02-04T02:39:42Z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