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2612" y="2981325"/>
            <a:ext cx="8486775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83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72816"/>
            <a:ext cx="11487150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24392" y="2733351"/>
            <a:ext cx="12241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05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819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336360" y="1412430"/>
            <a:ext cx="12241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67216" y="5476431"/>
            <a:ext cx="12241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101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97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4595642"/>
            <a:ext cx="12241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482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3981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88088" y="4667304"/>
            <a:ext cx="12241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831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6712" y="2113223"/>
            <a:ext cx="11458575" cy="2631554"/>
            <a:chOff x="366712" y="1988840"/>
            <a:chExt cx="11458575" cy="26315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6712" y="1988840"/>
              <a:ext cx="11458575" cy="638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1475" y="2924944"/>
              <a:ext cx="11449050" cy="1695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09863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1628800"/>
            <a:ext cx="11515725" cy="4708004"/>
            <a:chOff x="338137" y="1484784"/>
            <a:chExt cx="11515725" cy="47080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484784"/>
              <a:ext cx="3886200" cy="752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8137" y="2420888"/>
              <a:ext cx="11515725" cy="3771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1441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302131"/>
            <a:ext cx="6735714" cy="6223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21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56792"/>
            <a:ext cx="11287125" cy="4924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7452" y="2612724"/>
            <a:ext cx="101168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226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318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8148" y="4365104"/>
            <a:ext cx="8635702" cy="2392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301492" y="3630164"/>
            <a:ext cx="101168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82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60648"/>
            <a:ext cx="4924425" cy="107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" y="1556792"/>
            <a:ext cx="11563350" cy="4686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073374" y="2233892"/>
            <a:ext cx="223224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12934" y="4307621"/>
            <a:ext cx="15425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69432" y="4993421"/>
            <a:ext cx="15425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99132" y="5679221"/>
            <a:ext cx="15425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385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946820"/>
            <a:ext cx="10865668" cy="545981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4917" y="1931346"/>
            <a:ext cx="101168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4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419350"/>
            <a:ext cx="11477625" cy="2019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14348" y="2448378"/>
            <a:ext cx="18665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43052" y="3140968"/>
            <a:ext cx="11492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53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28800"/>
            <a:ext cx="11449050" cy="4162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231904" y="4437112"/>
            <a:ext cx="12241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565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424112"/>
            <a:ext cx="11458575" cy="2009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13806" y="2453140"/>
            <a:ext cx="200227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08168" y="3135310"/>
            <a:ext cx="169708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60513" y="3831996"/>
            <a:ext cx="134009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449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844824"/>
            <a:ext cx="11544300" cy="3400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79776" y="4595642"/>
            <a:ext cx="115212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63951" y="4595642"/>
            <a:ext cx="83069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086351" y="4595642"/>
            <a:ext cx="102587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206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00808"/>
            <a:ext cx="11544300" cy="4191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7728" y="2564904"/>
            <a:ext cx="12241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447928" y="2564904"/>
            <a:ext cx="12241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248128" y="2564904"/>
            <a:ext cx="12241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048327" y="2564904"/>
            <a:ext cx="61325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472264" y="4624670"/>
            <a:ext cx="12241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55440" y="5321355"/>
            <a:ext cx="12241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927648" y="5321355"/>
            <a:ext cx="1584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439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90725"/>
            <a:ext cx="11563350" cy="2876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2924944"/>
            <a:ext cx="1368152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887640" y="2924944"/>
            <a:ext cx="2360488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88896" y="2924944"/>
            <a:ext cx="3735695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554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57894"/>
            <a:ext cx="6934200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1916385"/>
            <a:ext cx="113442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14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2026-02-04T07:42:57Z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