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492896"/>
            <a:ext cx="63627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685034"/>
            <a:ext cx="113347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673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0386350" y="2322279"/>
            <a:ext cx="8942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12776"/>
            <a:ext cx="11449050" cy="5162500"/>
            <a:chOff x="371475" y="1340768"/>
            <a:chExt cx="11449050" cy="51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4941168"/>
              <a:ext cx="11334750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920969"/>
            <a:ext cx="8942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24075"/>
            <a:ext cx="112585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9460" y="2206729"/>
            <a:ext cx="8942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82319"/>
            <a:ext cx="89422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62442" y="3414486"/>
            <a:ext cx="56886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647728" y="4314371"/>
            <a:ext cx="56886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68760"/>
            <a:ext cx="11344275" cy="5479968"/>
            <a:chOff x="423862" y="1268760"/>
            <a:chExt cx="11344275" cy="5479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1268760"/>
              <a:ext cx="1127760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5024703"/>
              <a:ext cx="11344275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50474" y="5980173"/>
            <a:ext cx="11666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62107" y="4439539"/>
            <a:ext cx="10605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05222" y="5274607"/>
            <a:ext cx="10605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07291"/>
            <a:ext cx="10605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2423592" y="4079634"/>
            <a:ext cx="10605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787102"/>
            <a:ext cx="1140142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47056"/>
            <a:ext cx="11125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5940" y="671314"/>
            <a:ext cx="10388859" cy="61420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470040"/>
            <a:ext cx="87651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412776"/>
            <a:ext cx="11258550" cy="4925888"/>
            <a:chOff x="466725" y="1628800"/>
            <a:chExt cx="11258550" cy="4925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628800"/>
              <a:ext cx="1125855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366" y="6021288"/>
              <a:ext cx="1790700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8760"/>
            <a:ext cx="11182350" cy="53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0133" y="1427290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74647" y="2334366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03675" y="3219738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03675" y="4105538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903675" y="5879699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4353" y="1427290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78867" y="2334366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07895" y="3219738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07895" y="4105538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07895" y="5070670"/>
            <a:ext cx="98364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2026-02-04T07:10:02Z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