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2" r:id="rId67"/>
    <p:sldId id="323" r:id="rId68"/>
    <p:sldId id="324" r:id="rId69"/>
    <p:sldId id="325" r:id="rId70"/>
    <p:sldId id="326" r:id="rId71"/>
    <p:sldId id="327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2928937"/>
            <a:ext cx="636270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81187"/>
            <a:ext cx="11525250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1939497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0886" y="3768297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00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85987"/>
            <a:ext cx="1148715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27529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4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33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5301" y="3573150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65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86025"/>
            <a:ext cx="11534775" cy="188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914" y="2602083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72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556792"/>
            <a:ext cx="11306175" cy="4919439"/>
            <a:chOff x="442912" y="1000125"/>
            <a:chExt cx="11306175" cy="49194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000125"/>
              <a:ext cx="11306175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419" y="3376389"/>
              <a:ext cx="10401300" cy="2543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50851" y="2214139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0851" y="4042939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68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328003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876883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5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63116" y="3867845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18626" y="4682164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6168" y="5320792"/>
            <a:ext cx="1514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16832"/>
            <a:ext cx="1164907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075362"/>
            <a:ext cx="1514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87478" y="2699475"/>
            <a:ext cx="1514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85993" y="4063817"/>
            <a:ext cx="1514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10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4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01092" y="2190350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55720" y="2824470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90349" y="4087213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76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380" y="3671236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59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916832"/>
            <a:ext cx="11658600" cy="3802977"/>
            <a:chOff x="266700" y="1484784"/>
            <a:chExt cx="11658600" cy="38029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84784"/>
              <a:ext cx="11601450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700" y="2020686"/>
              <a:ext cx="11658600" cy="3267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879976" y="1926275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94080" y="2515133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40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41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1729836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55520" y="3660236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10949" y="4952008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32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2816"/>
            <a:ext cx="117157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97936" y="4307610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21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985900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3918" y="4920425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06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7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549871"/>
            <a:ext cx="11601450" cy="4465340"/>
            <a:chOff x="295275" y="1340768"/>
            <a:chExt cx="11601450" cy="44653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3181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4444033"/>
              <a:ext cx="11563350" cy="1362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428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836712"/>
            <a:ext cx="1163955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3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33562"/>
            <a:ext cx="1122045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859338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2541509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209166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847796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457396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44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38325"/>
            <a:ext cx="1137285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859338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541509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209166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847796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4457396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25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0808"/>
            <a:ext cx="112014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752073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726016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88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8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96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3087"/>
            <a:ext cx="115919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96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98401"/>
            <a:ext cx="115824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1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6330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3930" y="1643314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3930" y="4299429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91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17748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242004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32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620688"/>
            <a:ext cx="1164907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1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1176486"/>
            <a:ext cx="116490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95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6832"/>
            <a:ext cx="1163955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041495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75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81187"/>
            <a:ext cx="11620500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942" y="1904832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17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00808"/>
            <a:ext cx="1112520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7882" y="1794354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7882" y="3768297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5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38325"/>
            <a:ext cx="116205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5288" y="1926507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13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8800"/>
            <a:ext cx="117252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7" y="1788720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85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908720"/>
            <a:ext cx="116871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8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33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908720"/>
            <a:ext cx="11677650" cy="5524500"/>
            <a:chOff x="257175" y="1124744"/>
            <a:chExt cx="11677650" cy="5524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175" y="1124744"/>
              <a:ext cx="11677650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175" y="2277269"/>
              <a:ext cx="11677650" cy="437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302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71700"/>
            <a:ext cx="11553825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272033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04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57375"/>
            <a:ext cx="1163955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971" y="1927069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2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66900"/>
            <a:ext cx="11572875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1926507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44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942" y="1817748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58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1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390775"/>
            <a:ext cx="11125200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7882" y="2544161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24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3246146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64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36234" y="1430918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47206" y="4551489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77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980728"/>
            <a:ext cx="116395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542840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30441" y="5266513"/>
            <a:ext cx="650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15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33644"/>
            <a:ext cx="10081120" cy="610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31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9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702862"/>
            <a:ext cx="11677650" cy="6096000"/>
            <a:chOff x="257175" y="1124744"/>
            <a:chExt cx="11677650" cy="6096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175" y="1124744"/>
              <a:ext cx="11677650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4772819"/>
              <a:ext cx="11582400" cy="2447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314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1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980728"/>
            <a:ext cx="11658600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5229200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12954" y="5867827"/>
            <a:ext cx="234694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8528" y="4778776"/>
            <a:ext cx="9327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48870" y="5402890"/>
            <a:ext cx="18500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3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272" y="1412776"/>
            <a:ext cx="10673456" cy="51915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2832193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34647" y="1496880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75104" y="2077452"/>
            <a:ext cx="19373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3" y="5171706"/>
            <a:ext cx="99954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3" y="5752278"/>
            <a:ext cx="99954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22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1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340768"/>
            <a:ext cx="11544300" cy="5328592"/>
            <a:chOff x="323850" y="1484784"/>
            <a:chExt cx="1154430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484784"/>
              <a:ext cx="11544300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0048" y="2717626"/>
              <a:ext cx="9563100" cy="4095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51858" y="2659711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1858" y="3864397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1858" y="5025540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7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1937" y="1412776"/>
            <a:ext cx="11668125" cy="5214367"/>
            <a:chOff x="261937" y="1412776"/>
            <a:chExt cx="11668125" cy="5214367"/>
          </a:xfrm>
        </p:grpSpPr>
        <p:grpSp>
          <p:nvGrpSpPr>
            <p:cNvPr id="4" name="组合 3"/>
            <p:cNvGrpSpPr/>
            <p:nvPr/>
          </p:nvGrpSpPr>
          <p:grpSpPr>
            <a:xfrm>
              <a:off x="261937" y="1412776"/>
              <a:ext cx="11668125" cy="3176017"/>
              <a:chOff x="261937" y="1600200"/>
              <a:chExt cx="11668125" cy="317601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1937" y="1600200"/>
                <a:ext cx="11668125" cy="18288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36226" y="3356992"/>
                <a:ext cx="10887075" cy="14192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6225" y="4588793"/>
              <a:ext cx="11639550" cy="20383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4655840" y="3336249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14304" y="3336249"/>
            <a:ext cx="7642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670354" y="5352473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028818" y="5352473"/>
            <a:ext cx="7642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74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357165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81057" y="2357165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403679"/>
            <a:ext cx="189474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25191" y="4403679"/>
            <a:ext cx="189474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75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04864"/>
            <a:ext cx="1158240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4286867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6160" y="4286867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80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4322124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984710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73611" y="4984710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9724" y="5666880"/>
            <a:ext cx="18778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63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1628800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23992" y="2993144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53477" y="4357487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6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620688"/>
            <a:ext cx="11630025" cy="607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1340768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2676082"/>
            <a:ext cx="169830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44115" y="4737110"/>
            <a:ext cx="166831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73258" y="5404767"/>
            <a:ext cx="453775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02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8800"/>
            <a:ext cx="116871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2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3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5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492" y="3782811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492" y="4508525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492" y="5234238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92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052736"/>
            <a:ext cx="9810750" cy="5389676"/>
            <a:chOff x="1190625" y="1268760"/>
            <a:chExt cx="9810750" cy="53896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3584" y="1268760"/>
              <a:ext cx="9039225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0625" y="2972261"/>
              <a:ext cx="9810750" cy="3686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47528" y="1096278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01943" y="2838422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01943" y="4704401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33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492" y="1697826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492" y="2438054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492" y="3163767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9492" y="3903997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9492" y="4644224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9492" y="5369938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80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32856"/>
            <a:ext cx="11753850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492" y="2214007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492" y="2954235"/>
            <a:ext cx="1171511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27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990723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16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886" y="1744350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0886" y="3573150"/>
            <a:ext cx="7376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77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2026-02-03T12:10:38Z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