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5975" y="3038475"/>
            <a:ext cx="8020050" cy="78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938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3862" y="1124744"/>
            <a:ext cx="11344275" cy="5553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44472" y="4955682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389156" y="5884596"/>
            <a:ext cx="146648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39244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772816"/>
            <a:ext cx="11296650" cy="3667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199164" y="3635406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9176078" y="3635406"/>
            <a:ext cx="196048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0720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628800"/>
            <a:ext cx="11477625" cy="4410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04112" y="3443334"/>
            <a:ext cx="216024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0128448" y="3443334"/>
            <a:ext cx="137110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260219" y="4372248"/>
            <a:ext cx="137110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3495418" y="4372248"/>
            <a:ext cx="2024517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6744072" y="4372248"/>
            <a:ext cx="165618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3667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620688"/>
            <a:ext cx="6924675" cy="159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5" y="2492896"/>
            <a:ext cx="11334750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9478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5762" y="1628800"/>
            <a:ext cx="11420475" cy="4267200"/>
            <a:chOff x="385762" y="1412776"/>
            <a:chExt cx="11420475" cy="42672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5762" y="1412776"/>
              <a:ext cx="11420475" cy="1647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0050" y="3060601"/>
              <a:ext cx="11391900" cy="26193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60103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84784"/>
            <a:ext cx="11639550" cy="4514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871864" y="4220742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16694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84784"/>
            <a:ext cx="11439525" cy="4514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96200" y="1456318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63308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187" y="1124744"/>
            <a:ext cx="11477625" cy="5324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67608" y="1097225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4051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12776"/>
            <a:ext cx="11391900" cy="4591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456040" y="4178108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0894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619250"/>
            <a:ext cx="11410950" cy="3619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911132" y="4322124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54482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332656"/>
            <a:ext cx="4914900" cy="1076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987" y="1628800"/>
            <a:ext cx="11630025" cy="47720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151784" y="2248406"/>
            <a:ext cx="180020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669841" y="3467606"/>
            <a:ext cx="180020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762870" y="5286694"/>
            <a:ext cx="180020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1870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700808"/>
            <a:ext cx="11163300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576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700808"/>
            <a:ext cx="1112520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680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943100"/>
            <a:ext cx="11553825" cy="2971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40652" y="2550390"/>
            <a:ext cx="89683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840766" y="3769590"/>
            <a:ext cx="144692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972880" y="4387341"/>
            <a:ext cx="144692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120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84784"/>
            <a:ext cx="11553825" cy="48958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544272" y="3984321"/>
            <a:ext cx="122413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151784" y="5813120"/>
            <a:ext cx="96991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4137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12118"/>
            <a:ext cx="11534775" cy="5429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176120" y="1319825"/>
            <a:ext cx="122413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665148" y="1929425"/>
            <a:ext cx="2078923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071664" y="3134110"/>
            <a:ext cx="90960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692806" y="4367824"/>
            <a:ext cx="159488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099206" y="5572509"/>
            <a:ext cx="159488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5074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205037"/>
            <a:ext cx="11601450" cy="2447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847528" y="3428999"/>
            <a:ext cx="79208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255414" y="3428999"/>
            <a:ext cx="118440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159896" y="3428999"/>
            <a:ext cx="79208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8713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628800"/>
            <a:ext cx="11372850" cy="44672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367808" y="4394132"/>
            <a:ext cx="12241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6603008" y="4394132"/>
            <a:ext cx="12241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8431808" y="4394132"/>
            <a:ext cx="12241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0362208" y="4394132"/>
            <a:ext cx="12241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1508494" y="5308532"/>
            <a:ext cx="12241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3627580" y="5308532"/>
            <a:ext cx="182034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51772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628800"/>
            <a:ext cx="11372850" cy="4600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480376" y="4480654"/>
            <a:ext cx="208823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395918" y="5409568"/>
            <a:ext cx="268385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37016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772816"/>
            <a:ext cx="11430000" cy="3514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855640" y="3573540"/>
            <a:ext cx="136815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5381126" y="3573540"/>
            <a:ext cx="222704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8544272" y="3573540"/>
            <a:ext cx="136815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75394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85</cp:revision>
  <dcterms:created xsi:type="dcterms:W3CDTF">2015-09-16T06:44:00Z</dcterms:created>
  <dcterms:modified xsi:type="dcterms:W3CDTF">2026-02-04T06:40:57Z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