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3019425"/>
            <a:ext cx="72675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28837"/>
            <a:ext cx="11372850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0218" y="2204864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4732" y="3140555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4732" y="4005064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4451280"/>
            <a:ext cx="42484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093043"/>
            <a:ext cx="1137285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0732" y="3169650"/>
            <a:ext cx="106179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10732" y="4077072"/>
            <a:ext cx="106179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10732" y="5005987"/>
            <a:ext cx="106179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10732" y="5934901"/>
            <a:ext cx="106179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38362"/>
            <a:ext cx="11391900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3025980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71372" y="30259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5812"/>
            <a:ext cx="11149508" cy="54063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175836"/>
            <a:ext cx="194421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8045" y="3075722"/>
            <a:ext cx="194421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9759" y="3990122"/>
            <a:ext cx="194421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30616" y="4890008"/>
            <a:ext cx="291385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4616" y="5789894"/>
            <a:ext cx="291385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259160"/>
            <a:ext cx="11477625" cy="5410200"/>
            <a:chOff x="357187" y="1340768"/>
            <a:chExt cx="11477625" cy="5410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340768"/>
              <a:ext cx="11477625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4350" y="5026943"/>
              <a:ext cx="11163300" cy="1724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3432" y="3212976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083304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012218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5941132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44824"/>
            <a:ext cx="11220450" cy="3638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1967715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817227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724865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2026-02-04T02:36:23Z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