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56457"/>
            <a:ext cx="1136332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100" y="3645024"/>
            <a:ext cx="830580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6877050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916832"/>
            <a:ext cx="114395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08434"/>
            <a:ext cx="10716966" cy="571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694071"/>
            <a:ext cx="11382375" cy="6017259"/>
            <a:chOff x="404812" y="694071"/>
            <a:chExt cx="11382375" cy="60172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694071"/>
              <a:ext cx="11382375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2348880"/>
              <a:ext cx="10925175" cy="4362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2495323"/>
            <a:ext cx="93191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54966" y="3337152"/>
            <a:ext cx="93191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54966" y="4266066"/>
            <a:ext cx="93191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54966" y="5122409"/>
            <a:ext cx="93191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54966" y="5993266"/>
            <a:ext cx="93191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28800"/>
            <a:ext cx="1097280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0606" y="1628800"/>
            <a:ext cx="93191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74148" y="2470629"/>
            <a:ext cx="93191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74148" y="3399543"/>
            <a:ext cx="93191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74148" y="4255886"/>
            <a:ext cx="93191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74148" y="5126743"/>
            <a:ext cx="93191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509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88088" y="4034546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370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384310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306999" y="4011396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05855" y="5767624"/>
            <a:ext cx="370114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145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91657" y="3055008"/>
            <a:ext cx="23525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154172" y="4825751"/>
            <a:ext cx="23525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933340" y="5711123"/>
            <a:ext cx="23525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688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2132856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958680" y="3889084"/>
            <a:ext cx="15693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449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496252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700808"/>
            <a:ext cx="11563350" cy="4095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151784" y="2277434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37384" y="2872519"/>
            <a:ext cx="28586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37384" y="3453090"/>
            <a:ext cx="20665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14869" y="4062690"/>
            <a:ext cx="172494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15898" y="4672290"/>
            <a:ext cx="209247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5171360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323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1809552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07094" y="2999724"/>
            <a:ext cx="173044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69180" y="4204409"/>
            <a:ext cx="157313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711192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03203" y="5320792"/>
            <a:ext cx="102138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1585820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89826" y="2180906"/>
            <a:ext cx="161814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7655" y="4154848"/>
            <a:ext cx="22480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07768" y="4749934"/>
            <a:ext cx="150371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09800"/>
            <a:ext cx="11601450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3472542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63952" y="3472542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166937"/>
            <a:ext cx="11468100" cy="2524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72974" y="3011466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535489" y="3011466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3373557"/>
            <a:ext cx="123941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540238" y="3373557"/>
            <a:ext cx="201214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24025"/>
            <a:ext cx="1146810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516084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882344" y="3516084"/>
            <a:ext cx="199763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2026-02-04T07:46:00Z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