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095875" cy="16192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356992"/>
            <a:ext cx="27527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86" b="2405"/>
          <a:stretch/>
        </p:blipFill>
        <p:spPr>
          <a:xfrm>
            <a:off x="407368" y="1319243"/>
            <a:ext cx="11089232" cy="551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44" y="1240426"/>
            <a:ext cx="11090644" cy="561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5918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04864"/>
            <a:ext cx="11677650" cy="3724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6057900"/>
            <a:ext cx="117348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784978" cy="545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88" b="13228"/>
          <a:stretch/>
        </p:blipFill>
        <p:spPr>
          <a:xfrm>
            <a:off x="263352" y="1412776"/>
            <a:ext cx="11665296" cy="501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140" b="2492"/>
          <a:stretch/>
        </p:blipFill>
        <p:spPr>
          <a:xfrm>
            <a:off x="551384" y="1311616"/>
            <a:ext cx="11161240" cy="554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49448"/>
            <a:ext cx="117252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925" r="-102"/>
          <a:stretch/>
        </p:blipFill>
        <p:spPr>
          <a:xfrm>
            <a:off x="191344" y="1292164"/>
            <a:ext cx="11737304" cy="27801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038" y="4016678"/>
            <a:ext cx="117919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36510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395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55856"/>
            <a:ext cx="116490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6976"/>
            <a:ext cx="11529118" cy="561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486" y="922516"/>
            <a:ext cx="10573146" cy="58491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068960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509120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5949280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43832"/>
            <a:ext cx="11134353" cy="661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34902"/>
            <a:ext cx="11017224" cy="7502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147" y="5445224"/>
            <a:ext cx="1092147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0768"/>
            <a:ext cx="11753850" cy="5432995"/>
            <a:chOff x="335360" y="1340768"/>
            <a:chExt cx="11753850" cy="54329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753850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1982331"/>
              <a:ext cx="11134725" cy="3810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6021288"/>
              <a:ext cx="11182350" cy="7524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6917" y="3002945"/>
            <a:ext cx="11134353" cy="661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1979" y="3887331"/>
            <a:ext cx="11017224" cy="7502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2287" y="4880451"/>
            <a:ext cx="11216915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3553" y="5864300"/>
            <a:ext cx="11005649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1036" y="1358801"/>
            <a:ext cx="11017224" cy="7502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317196"/>
            <a:ext cx="11216915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2610" y="3335770"/>
            <a:ext cx="11005649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33512"/>
            <a:ext cx="118300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252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62115"/>
            <a:ext cx="10765232" cy="549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545" y="1317617"/>
            <a:ext cx="11017224" cy="612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853" y="2161822"/>
            <a:ext cx="11216915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485" y="3177253"/>
            <a:ext cx="11005649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485" y="4207399"/>
            <a:ext cx="11005649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7485" y="5225971"/>
            <a:ext cx="11005649" cy="784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653136"/>
            <a:ext cx="10277475" cy="134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04066" y="1556792"/>
            <a:ext cx="190004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4653136"/>
            <a:ext cx="5318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27202" y="806444"/>
            <a:ext cx="9952882" cy="6048672"/>
            <a:chOff x="407368" y="1268760"/>
            <a:chExt cx="11249025" cy="67017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249025" cy="3819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317" b="4385"/>
            <a:stretch/>
          </p:blipFill>
          <p:spPr>
            <a:xfrm>
              <a:off x="457896" y="5229200"/>
              <a:ext cx="11137404" cy="2741293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5646" y="806444"/>
            <a:ext cx="9937104" cy="534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5646" y="1732419"/>
            <a:ext cx="9937104" cy="534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5646" y="2635244"/>
            <a:ext cx="9937104" cy="534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646" y="3549644"/>
            <a:ext cx="9937104" cy="534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5646" y="4394596"/>
            <a:ext cx="9937104" cy="534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5646" y="5343721"/>
            <a:ext cx="9937104" cy="534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5646" y="6223397"/>
            <a:ext cx="9937104" cy="534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73406" cy="54807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6373790"/>
            <a:ext cx="77048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5013176"/>
            <a:ext cx="3960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2647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990975"/>
            <a:ext cx="1118235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4063913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523" y="5098870"/>
            <a:ext cx="1119622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6975" y="6090054"/>
            <a:ext cx="1093339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7"/>
            <a:ext cx="10657184" cy="541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2026-01-20T05:52:23Z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