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50" r:id="rId49"/>
    <p:sldId id="351" r:id="rId50"/>
    <p:sldId id="352" r:id="rId51"/>
    <p:sldId id="353" r:id="rId52"/>
    <p:sldId id="354" r:id="rId53"/>
    <p:sldId id="355" r:id="rId54"/>
    <p:sldId id="356" r:id="rId55"/>
    <p:sldId id="357" r:id="rId56"/>
    <p:sldId id="358" r:id="rId57"/>
    <p:sldId id="359" r:id="rId58"/>
    <p:sldId id="360" r:id="rId59"/>
    <p:sldId id="361" r:id="rId60"/>
    <p:sldId id="362" r:id="rId61"/>
    <p:sldId id="363" r:id="rId62"/>
    <p:sldId id="364" r:id="rId63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2590800"/>
            <a:ext cx="962025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442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077" y="2883360"/>
            <a:ext cx="1087320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5" y="3687798"/>
            <a:ext cx="1100053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492237"/>
            <a:ext cx="1100053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302464"/>
            <a:ext cx="1100053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966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6810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467" y="4241701"/>
            <a:ext cx="11534775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13384"/>
            <a:ext cx="10682448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966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538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204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109" r="101"/>
          <a:stretch/>
        </p:blipFill>
        <p:spPr>
          <a:xfrm>
            <a:off x="316853" y="1282893"/>
            <a:ext cx="7992888" cy="13376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021" y="2527985"/>
            <a:ext cx="11563350" cy="433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1718" y="4062939"/>
            <a:ext cx="100861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5589240"/>
            <a:ext cx="100861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5382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908720"/>
            <a:ext cx="10539720" cy="5877272"/>
            <a:chOff x="335360" y="260648"/>
            <a:chExt cx="11547832" cy="65973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260648"/>
              <a:ext cx="11534775" cy="5200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7992" y="5572125"/>
              <a:ext cx="11125200" cy="1285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624392" y="9349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714" y="3770606"/>
            <a:ext cx="10856987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509120"/>
            <a:ext cx="10856987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00" r="-176"/>
          <a:stretch/>
        </p:blipFill>
        <p:spPr>
          <a:xfrm>
            <a:off x="263352" y="1282893"/>
            <a:ext cx="11593288" cy="43282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7535" y="5635834"/>
            <a:ext cx="6210300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870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3" y="1412776"/>
            <a:ext cx="50544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2204864"/>
            <a:ext cx="50544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008" y="2924944"/>
            <a:ext cx="5054427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62607" y="3667579"/>
            <a:ext cx="5054427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84432" y="5202302"/>
            <a:ext cx="1583292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67608" y="5949280"/>
            <a:ext cx="6696744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3616762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390812"/>
            <a:ext cx="1058517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83432" y="1237608"/>
            <a:ext cx="10672264" cy="5620392"/>
            <a:chOff x="191344" y="1340768"/>
            <a:chExt cx="11650216" cy="62525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506200" cy="3629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7588" y="4869160"/>
              <a:ext cx="11506200" cy="1371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1344" y="6240760"/>
              <a:ext cx="11458575" cy="1352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443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72816"/>
            <a:ext cx="4773856" cy="31248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1816336"/>
            <a:ext cx="6689772" cy="3082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4871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966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34581" y="1360172"/>
            <a:ext cx="626469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681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744855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442158"/>
            <a:ext cx="7662414" cy="54158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65330" y="2244914"/>
            <a:ext cx="2699021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38125" y="2734628"/>
            <a:ext cx="322622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38125" y="3232339"/>
            <a:ext cx="322622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38125" y="3730051"/>
            <a:ext cx="322622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38125" y="4216187"/>
            <a:ext cx="322622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38125" y="4713900"/>
            <a:ext cx="322622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33726" y="5373603"/>
            <a:ext cx="127424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51784" y="5843849"/>
            <a:ext cx="165618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51784" y="6364710"/>
            <a:ext cx="165618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1328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347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13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97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251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05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985377"/>
            <a:ext cx="216024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5369762"/>
            <a:ext cx="216024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21514" y="3479703"/>
            <a:ext cx="3275085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83971" y="3988164"/>
            <a:ext cx="4840621" cy="356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83971" y="4451152"/>
            <a:ext cx="4840621" cy="356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83971" y="4890990"/>
            <a:ext cx="4840621" cy="356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98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681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6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490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34076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3615964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365104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03797" y="5127391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03797" y="5914470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34808"/>
            <a:ext cx="10760866" cy="5623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33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300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2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6810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852936"/>
            <a:ext cx="9315450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264" y="3501008"/>
            <a:ext cx="11572875" cy="2181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28248" y="140420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212169"/>
            <a:ext cx="1084370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5" y="5050681"/>
            <a:ext cx="10843707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35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00840" cy="552358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76320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6432906"/>
            <a:ext cx="9937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3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51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22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196752"/>
            <a:ext cx="10488562" cy="5521728"/>
            <a:chOff x="407368" y="0"/>
            <a:chExt cx="11496675" cy="67067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0"/>
              <a:ext cx="11468100" cy="5229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373216"/>
              <a:ext cx="11496675" cy="1333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2381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518" y="1268760"/>
            <a:ext cx="10668000" cy="2952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200" b="2289"/>
          <a:stretch/>
        </p:blipFill>
        <p:spPr>
          <a:xfrm>
            <a:off x="235086" y="4109583"/>
            <a:ext cx="11521280" cy="272694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11624" y="4934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9366" y="6440483"/>
            <a:ext cx="1059415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34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724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715" y="2846369"/>
            <a:ext cx="1094521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610299"/>
            <a:ext cx="1094521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397379"/>
            <a:ext cx="1094521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34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022" y="3493418"/>
            <a:ext cx="11706225" cy="2152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83832" y="50851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90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0793808" cy="5433442"/>
            <a:chOff x="335360" y="1268760"/>
            <a:chExt cx="11096625" cy="57450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096625" cy="444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661248"/>
              <a:ext cx="11049000" cy="1352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99456" y="1237824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19942" y="1988840"/>
            <a:ext cx="347240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33683" y="4168109"/>
            <a:ext cx="13144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1145" y="4845644"/>
            <a:ext cx="185449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63752" y="4845644"/>
            <a:ext cx="30243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27848" y="6195757"/>
            <a:ext cx="2520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22460" y="6195757"/>
            <a:ext cx="2520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7755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42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10238630" cy="5504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21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490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132856"/>
            <a:ext cx="9505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649140"/>
            <a:ext cx="9505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76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4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87075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329" y="5031886"/>
            <a:ext cx="10887075" cy="121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89653" y="1404549"/>
            <a:ext cx="957706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7" y="2132856"/>
            <a:ext cx="987922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7" y="2931509"/>
            <a:ext cx="987922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7" y="3660714"/>
            <a:ext cx="987922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7" y="4404167"/>
            <a:ext cx="987922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25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3794"/>
            <a:ext cx="11037638" cy="5614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27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204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6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3947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301208"/>
            <a:ext cx="10877550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0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0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196752"/>
            <a:ext cx="10834716" cy="5524822"/>
            <a:chOff x="335360" y="1340768"/>
            <a:chExt cx="11554797" cy="58128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544300" cy="443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3482" y="5877272"/>
              <a:ext cx="11496675" cy="1276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5991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252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41277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3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00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40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823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526124"/>
            <a:ext cx="49685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871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378904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166" y="778837"/>
            <a:ext cx="9895034" cy="11492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6073" y="1844824"/>
            <a:ext cx="8693220" cy="492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0</Words>
  <Application>Microsoft Office PowerPoint</Application>
  <PresentationFormat>宽屏</PresentationFormat>
  <Paragraphs>0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2026-01-20T05:25:06Z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