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403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436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67050"/>
            <a:ext cx="82677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6871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89" y="6112793"/>
            <a:ext cx="115633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892" y="5949280"/>
            <a:ext cx="116490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7157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64" y="4149080"/>
            <a:ext cx="1177290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5157191"/>
            <a:ext cx="720080" cy="620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39236" cy="590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1439040"/>
            <a:ext cx="98903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2276871"/>
            <a:ext cx="11089232" cy="213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549580" cy="1425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90094"/>
            <a:ext cx="85534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924944"/>
            <a:ext cx="8790182" cy="379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871" y="2060848"/>
            <a:ext cx="1027062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96952"/>
            <a:ext cx="1027062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571" y="4005188"/>
            <a:ext cx="1027062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571" y="5012186"/>
            <a:ext cx="1027062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6967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8146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4235" y="408146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63093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2763" y="1340768"/>
            <a:ext cx="101022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2259644"/>
            <a:ext cx="1057156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3188660"/>
            <a:ext cx="10571561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55615"/>
            <a:ext cx="111442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5081878"/>
            <a:ext cx="9416058" cy="579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12" y="6021288"/>
            <a:ext cx="1112762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457" y="14808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457" y="2434892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457" y="350577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373216"/>
            <a:ext cx="102108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131142"/>
            <a:ext cx="10191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153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8617196" cy="587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870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765" y="24717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765" y="35597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765" y="46825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765" y="580526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393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769" y="5013176"/>
            <a:ext cx="102203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34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4076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435" y="1340768"/>
            <a:ext cx="189355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420888"/>
            <a:ext cx="74888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510247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0090" y="3510247"/>
            <a:ext cx="199241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441" y="4676286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0966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076" y="4653136"/>
            <a:ext cx="102965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434" y="459537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434" y="56833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9114680" cy="5835344"/>
            <a:chOff x="1017339" y="764704"/>
            <a:chExt cx="10410825" cy="7165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764704"/>
              <a:ext cx="10334625" cy="522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7339" y="6006621"/>
              <a:ext cx="10410825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46944" y="941742"/>
            <a:ext cx="9224165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2431" y="1799261"/>
            <a:ext cx="9224165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2940" y="2701475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2940" y="3592726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2940" y="4472402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22940" y="5201607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2940" y="6104432"/>
            <a:ext cx="922416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21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10374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675" y="4984274"/>
            <a:ext cx="10374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12338"/>
            <a:ext cx="1108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848" y="4750133"/>
            <a:ext cx="112847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48" y="5456189"/>
            <a:ext cx="112847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06664"/>
            <a:ext cx="9073008" cy="53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35" y="4829607"/>
            <a:ext cx="117062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8728"/>
            <a:ext cx="116109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