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3067050"/>
            <a:ext cx="82486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348880"/>
            <a:ext cx="2160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85299" y="2348880"/>
            <a:ext cx="2160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3773" y="2348880"/>
            <a:ext cx="27620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4438609"/>
            <a:ext cx="27620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2666" y="4438609"/>
            <a:ext cx="27620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38544" y="4438609"/>
            <a:ext cx="27620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9511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9053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52" y="1246685"/>
            <a:ext cx="10794948" cy="54981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1652" y="207353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652" y="306896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1652" y="496720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652" y="596263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491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122" y="236156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620688"/>
            <a:ext cx="31051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79111"/>
            <a:ext cx="11534775" cy="4829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64152" y="242088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3356992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4398769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40" y="5359250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182" y="1234703"/>
            <a:ext cx="1076325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34" y="4038600"/>
            <a:ext cx="86106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244946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228794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321264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502244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4112" y="600629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81438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661248"/>
            <a:ext cx="8343900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98818" y="177281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8818" y="272194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8818" y="4654913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98818" y="5696634"/>
            <a:ext cx="356867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84963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27687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22599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24744"/>
            <a:ext cx="90201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060848"/>
            <a:ext cx="816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8371" y="2060848"/>
            <a:ext cx="816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3168" y="5013176"/>
            <a:ext cx="13928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75723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27687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548680"/>
            <a:ext cx="31242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4784"/>
            <a:ext cx="10372725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348880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3356992"/>
            <a:ext cx="3456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9600" y="5350421"/>
            <a:ext cx="63088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42987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924944"/>
            <a:ext cx="6624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869160"/>
            <a:ext cx="7272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5767720"/>
            <a:ext cx="727280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156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276872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221088"/>
            <a:ext cx="84969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276872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5542" y="2276872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56858" y="2276872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792" y="3281586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44164" y="4251995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87364" y="4251995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76862" y="4251995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9812" y="319995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387" y="414908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156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6156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5699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68760"/>
            <a:ext cx="10408422" cy="5446116"/>
            <a:chOff x="263352" y="1437308"/>
            <a:chExt cx="11727251" cy="63084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37308"/>
              <a:ext cx="11715750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6828" y="3068960"/>
              <a:ext cx="11153775" cy="4676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527" y="2550167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9271" y="3371965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9271" y="4216916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9271" y="5003995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9271" y="5872097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548680"/>
            <a:ext cx="24193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0706100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3267756"/>
            <a:ext cx="302433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5186" y="3267756"/>
            <a:ext cx="174133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5186" y="4228455"/>
            <a:ext cx="174133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5186" y="5200728"/>
            <a:ext cx="174133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1250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412776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242088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3346863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7422" y="433071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4272" y="5302985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10602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34888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3298004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26479"/>
            <a:ext cx="8548220" cy="61159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492896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3356992"/>
            <a:ext cx="10328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513443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4154" y="6071979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3441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40768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34888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3332728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4305115"/>
            <a:ext cx="40324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6468" y="5312119"/>
            <a:ext cx="40324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4890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2276872"/>
            <a:ext cx="7448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1364" y="2276872"/>
            <a:ext cx="7448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8395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204864"/>
            <a:ext cx="2880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04787" y="2204864"/>
            <a:ext cx="2880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3236057"/>
            <a:ext cx="2880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3471" y="4221088"/>
            <a:ext cx="2880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17287" y="4221088"/>
            <a:ext cx="2880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5131346"/>
            <a:ext cx="2880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82425" cy="4559374"/>
            <a:chOff x="263352" y="1268760"/>
            <a:chExt cx="11782425" cy="45593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82425" cy="3705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5085184"/>
              <a:ext cx="10287000" cy="742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82066" y="3112702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2066" y="4073400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1713" y="5034098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633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83605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29000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445224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8110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992"/>
            <a:ext cx="1108923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37112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340510"/>
            <a:ext cx="1101722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301208"/>
            <a:ext cx="1101722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395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9438" y="149636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438" y="245912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438" y="352124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8013"/>
            <a:ext cx="42100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58" y="1988840"/>
            <a:ext cx="1037272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996952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5085184"/>
            <a:ext cx="73448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7534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41277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8176" y="3501008"/>
            <a:ext cx="1507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4981" y="3501008"/>
            <a:ext cx="1507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420888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420888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5739" y="2420888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7356" y="4437112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64500" y="4437112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15102" y="4437112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97631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268760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2241033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3213306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7920" y="4185579"/>
            <a:ext cx="321249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36260" y="5165535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577" y="1340768"/>
            <a:ext cx="1185862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37499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32618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26844"/>
            <a:ext cx="1101722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87542"/>
            <a:ext cx="1101722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204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578" y="143884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578" y="240161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578" y="346372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578" y="449387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052736"/>
            <a:ext cx="854392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844824"/>
            <a:ext cx="10353675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924944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3874068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4938939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5949280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3506"/>
            <a:ext cx="11154220" cy="55544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12976"/>
            <a:ext cx="89289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145948"/>
            <a:ext cx="9937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6152945"/>
            <a:ext cx="9937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633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3286099"/>
            <a:ext cx="1118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4293096"/>
            <a:ext cx="1118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7" y="5311668"/>
            <a:ext cx="1118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41290"/>
            <a:ext cx="2880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3437" y="2441290"/>
            <a:ext cx="2880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3429000"/>
            <a:ext cx="2880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8375" y="3429000"/>
            <a:ext cx="2880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0"/>
            <a:ext cx="410527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0925175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913015"/>
            <a:ext cx="8039100" cy="1819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60096" y="2968715"/>
            <a:ext cx="144016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3964173"/>
            <a:ext cx="324036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93162" y="4859452"/>
            <a:ext cx="324036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3162" y="5831725"/>
            <a:ext cx="324036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08697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05064"/>
            <a:ext cx="116205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052736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2132856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3116704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96896" y="4919187"/>
            <a:ext cx="282676" cy="653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64724" y="4919187"/>
            <a:ext cx="282676" cy="653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08329" y="4919187"/>
            <a:ext cx="282676" cy="653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9439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36391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2359342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3401064"/>
            <a:ext cx="38164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4350188"/>
            <a:ext cx="38164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57" y="1340768"/>
            <a:ext cx="118205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30115"/>
            <a:ext cx="1118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37112"/>
            <a:ext cx="1118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3343974"/>
            <a:ext cx="1118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4350971"/>
            <a:ext cx="1118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7" y="5381118"/>
            <a:ext cx="1118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620688"/>
            <a:ext cx="47815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547" y="1628800"/>
            <a:ext cx="10591800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636912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725144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946785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740" y="5102002"/>
            <a:ext cx="8877300" cy="83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27749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0720" y="227749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4365104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10431" y="510200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8433" y="3265706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8433" y="4327821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633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42342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04457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79" y="2204864"/>
            <a:ext cx="1121092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158973"/>
            <a:ext cx="1110488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21088"/>
            <a:ext cx="1110488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620688"/>
            <a:ext cx="19431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4784"/>
            <a:ext cx="10915650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3411772"/>
            <a:ext cx="756084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443711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5409385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70893"/>
            <a:ext cx="10744200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076016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3351" y="1996337"/>
            <a:ext cx="3405978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3962668"/>
            <a:ext cx="5472608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4934941"/>
            <a:ext cx="5472608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5918789"/>
            <a:ext cx="5472608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821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195748"/>
            <a:ext cx="81680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8996" y="3195748"/>
            <a:ext cx="81680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5979" y="3195748"/>
            <a:ext cx="81680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229200"/>
            <a:ext cx="81680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26555" y="5229200"/>
            <a:ext cx="81680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07708" y="5229200"/>
            <a:ext cx="118463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7249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370310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3436" y="2400523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4656" y="2400523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7175" y="3419433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9661" y="3407858"/>
            <a:ext cx="24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728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370" y="126742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370" y="223019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332" y="319295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332" y="423468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31560" cy="54436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7968" y="303459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968" y="396263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968" y="495530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968" y="585812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40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67722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6706" y="3365971"/>
            <a:ext cx="405346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82010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36527"/>
            <a:ext cx="59766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149080"/>
            <a:ext cx="2162175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8654" y="2132856"/>
            <a:ext cx="525561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0</Words>
  <Application>Microsoft Office PowerPoint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2026-01-20T07:00:23Z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