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3057525"/>
            <a:ext cx="88582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909762"/>
            <a:ext cx="99726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1209"/>
            <a:ext cx="1176337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204864"/>
            <a:ext cx="804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277" y="2990772"/>
            <a:ext cx="1120140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2262" y="296258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262" y="392535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262" y="498746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2262" y="594816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644" y="126486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644" y="222763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644" y="328974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25" y="3284984"/>
            <a:ext cx="111728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627" y="13343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627" y="229708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627" y="335919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627" y="435461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627" y="538476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289032" cy="16865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318888"/>
            <a:ext cx="9256812" cy="453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491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78" y="1340768"/>
            <a:ext cx="118872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538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836712"/>
            <a:ext cx="36576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6312"/>
            <a:ext cx="118967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6426"/>
            <a:ext cx="10536276" cy="554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82" y="1340768"/>
            <a:ext cx="118395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8064896" cy="6200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4817" y="3149881"/>
            <a:ext cx="819280" cy="326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5177" y="3789040"/>
            <a:ext cx="819280" cy="326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7059" y="799429"/>
            <a:ext cx="1440160" cy="326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5" y="1343391"/>
            <a:ext cx="1837483" cy="359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5" y="1979998"/>
            <a:ext cx="1512169" cy="359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61056" y="2558730"/>
            <a:ext cx="1430887" cy="359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67279" y="3149881"/>
            <a:ext cx="1789939" cy="359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67279" y="3728616"/>
            <a:ext cx="1789939" cy="359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67279" y="4284199"/>
            <a:ext cx="1789939" cy="359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67279" y="4844953"/>
            <a:ext cx="1789939" cy="395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67279" y="5464817"/>
            <a:ext cx="1789939" cy="359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04648" y="6101425"/>
            <a:ext cx="1344807" cy="359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73153" y="4008776"/>
            <a:ext cx="607023" cy="326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56826" y="4599884"/>
            <a:ext cx="1823350" cy="326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856826" y="5224917"/>
            <a:ext cx="1103270" cy="326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8523"/>
            <a:ext cx="117633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61" y="6174135"/>
            <a:ext cx="108870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265619"/>
            <a:ext cx="117062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67300"/>
            <a:ext cx="766762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70279" y="4491236"/>
            <a:ext cx="672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84963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111168"/>
            <a:ext cx="110871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680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990975"/>
            <a:ext cx="11153775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4024477"/>
            <a:ext cx="11305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100923"/>
            <a:ext cx="11305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6054614"/>
            <a:ext cx="1130525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747" y="130241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747" y="234850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747" y="341061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692696"/>
            <a:ext cx="15716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84784"/>
            <a:ext cx="11706225" cy="3829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30" y="5469620"/>
            <a:ext cx="11677650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330" y="6128675"/>
            <a:ext cx="116967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586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97" y="3140968"/>
            <a:ext cx="11763375" cy="167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307" y="5003651"/>
            <a:ext cx="117538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93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62675"/>
            <a:ext cx="117538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60" y="5445224"/>
            <a:ext cx="117919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81725"/>
            <a:ext cx="55626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94" y="5229225"/>
            <a:ext cx="116586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84" y="6155085"/>
            <a:ext cx="118110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165639"/>
            <a:ext cx="1175385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3881" y="6256450"/>
            <a:ext cx="672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373216"/>
            <a:ext cx="34194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288128"/>
            <a:ext cx="672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99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728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951" y="126266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951" y="223700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951" y="329911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951" y="438713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951" y="540570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6866" y="1387754"/>
            <a:ext cx="10521702" cy="5281606"/>
            <a:chOff x="326976" y="1162028"/>
            <a:chExt cx="11258550" cy="57330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162028"/>
              <a:ext cx="11106150" cy="501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6976" y="6218810"/>
              <a:ext cx="11258550" cy="676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85206" y="1363271"/>
            <a:ext cx="1032336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206" y="2326036"/>
            <a:ext cx="1032336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5205" y="3292919"/>
            <a:ext cx="1032336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5205" y="4218894"/>
            <a:ext cx="1032336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5205" y="5202742"/>
            <a:ext cx="1032336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5205" y="5966672"/>
            <a:ext cx="1032336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987" y="1401810"/>
            <a:ext cx="1114262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987" y="2399300"/>
            <a:ext cx="1114262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986" y="3458783"/>
            <a:ext cx="1114262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094" y="4489039"/>
            <a:ext cx="1114262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094" y="5548522"/>
            <a:ext cx="11142621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187642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277913"/>
            <a:ext cx="118872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9348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4" y="4185083"/>
            <a:ext cx="117443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869085"/>
            <a:ext cx="9329636" cy="28042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1112" y="3293021"/>
            <a:ext cx="804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0</Words>
  <Application>Microsoft Office PowerPoint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2026-01-20T07:13:17Z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