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55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429000"/>
            <a:ext cx="43053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04925"/>
            <a:ext cx="538162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167" y="249289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7301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559388"/>
            <a:ext cx="47525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8230" y="3591482"/>
            <a:ext cx="10922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519" y="4581128"/>
            <a:ext cx="19131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100" y="4463936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100" y="5517232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3168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8498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941" y="2303696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941" y="3356992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03696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56992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53732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7"/>
            <a:ext cx="969875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683" y="4499531"/>
            <a:ext cx="969875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419450" cy="5500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99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1413330"/>
            <a:ext cx="9789815" cy="503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969" y="2395854"/>
            <a:ext cx="11233248" cy="1379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5412"/>
            <a:ext cx="11791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356" y="3455824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05505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35909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75520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6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26821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69555" y="4360478"/>
            <a:ext cx="936104" cy="508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2431" y="4360478"/>
            <a:ext cx="559553" cy="508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69545" y="4360478"/>
            <a:ext cx="559553" cy="508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538" y="1394964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758" y="2453940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18703"/>
            <a:ext cx="1111722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671" y="4573229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44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058" y="331180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058" y="436510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58" y="545312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908720"/>
            <a:ext cx="9310586" cy="5787632"/>
            <a:chOff x="335360" y="0"/>
            <a:chExt cx="11715750" cy="7912242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0"/>
              <a:ext cx="11715750" cy="3829769"/>
              <a:chOff x="263352" y="1340768"/>
              <a:chExt cx="11715750" cy="382976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11715750" cy="29432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6994" y="4437112"/>
                <a:ext cx="10944225" cy="7334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029" y="3997467"/>
              <a:ext cx="10925175" cy="39147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135560" y="2348880"/>
            <a:ext cx="84464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66436" y="3061625"/>
            <a:ext cx="87156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66436" y="3746143"/>
            <a:ext cx="8682311" cy="48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66436" y="4533222"/>
            <a:ext cx="8682311" cy="48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66436" y="5308726"/>
            <a:ext cx="8682311" cy="48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66436" y="6072655"/>
            <a:ext cx="8682311" cy="48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86371"/>
            <a:ext cx="10460896" cy="6068962"/>
            <a:chOff x="0" y="0"/>
            <a:chExt cx="11791950" cy="7077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791950" cy="521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625" y="5219700"/>
              <a:ext cx="10982325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14808" y="2773410"/>
            <a:ext cx="9381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0294" y="3630240"/>
            <a:ext cx="96780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8987" y="4611257"/>
            <a:ext cx="9833637" cy="528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0294" y="5289666"/>
            <a:ext cx="9678050" cy="528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5009" y="6144002"/>
            <a:ext cx="8682311" cy="581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59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491524"/>
            <a:ext cx="74168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075771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802236"/>
            <a:ext cx="44644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4898" y="3598890"/>
            <a:ext cx="7200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898" y="4339669"/>
            <a:ext cx="124728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2516" y="5136323"/>
            <a:ext cx="19197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2516" y="5911826"/>
            <a:ext cx="19197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65527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365104"/>
            <a:ext cx="65527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91138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393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37076"/>
            <a:ext cx="1086802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5337076"/>
            <a:ext cx="9505056" cy="46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236" y="6240488"/>
            <a:ext cx="9505056" cy="46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526"/>
            <a:ext cx="11124504" cy="55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822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88164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060848"/>
            <a:ext cx="345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2831430"/>
            <a:ext cx="345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653233"/>
            <a:ext cx="345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13176"/>
            <a:ext cx="102470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746589"/>
            <a:ext cx="102470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9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81128"/>
            <a:ext cx="982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527204"/>
            <a:ext cx="982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19882" cy="5497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06896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525" y="306896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1869" y="594928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1124" y="594928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7484" y="3341018"/>
            <a:ext cx="2708795" cy="73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325" y="3341018"/>
            <a:ext cx="1656284" cy="73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09120"/>
            <a:ext cx="2016224" cy="736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2026-01-20T06:08:11Z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