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204864"/>
            <a:ext cx="55054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632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254553"/>
            <a:ext cx="10081121" cy="637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720080" cy="637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3673"/>
            <a:ext cx="111537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839575" cy="4741490"/>
            <a:chOff x="191344" y="1268760"/>
            <a:chExt cx="11839575" cy="47414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39575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0906" y="5229200"/>
              <a:ext cx="11210925" cy="7810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59734" y="321520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9734" y="421062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9734" y="522920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5359" y="133042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359" y="229318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359" y="328065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5359" y="429923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359" y="530622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08920"/>
            <a:ext cx="1132522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219" b="2051"/>
          <a:stretch/>
        </p:blipFill>
        <p:spPr>
          <a:xfrm>
            <a:off x="191344" y="1288207"/>
            <a:ext cx="6120680" cy="55697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918475"/>
            <a:ext cx="4793604" cy="597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12776"/>
            <a:ext cx="50768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17626"/>
            <a:ext cx="117252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598" y="810475"/>
            <a:ext cx="10625780" cy="600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93535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1297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4227" y="321297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1827" y="321297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5331" y="4627428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0034" y="5364878"/>
            <a:ext cx="20509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0958" y="6035544"/>
            <a:ext cx="252941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315"/>
            <a:ext cx="11093646" cy="549107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9856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706225" cy="4112187"/>
            <a:chOff x="263352" y="1340768"/>
            <a:chExt cx="11706225" cy="41121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06225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1988840"/>
              <a:ext cx="10134600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2623" y="2757380"/>
              <a:ext cx="10953750" cy="26955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45565" y="270824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5565" y="370366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5565" y="472223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2580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10925175" cy="3813001"/>
            <a:chOff x="479376" y="1412776"/>
            <a:chExt cx="10925175" cy="38130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10925175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797152"/>
              <a:ext cx="1209675" cy="428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850913" y="3284984"/>
            <a:ext cx="9577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1" y="4239207"/>
            <a:ext cx="10804585" cy="986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23987"/>
            <a:ext cx="117824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887" y="2800350"/>
            <a:ext cx="561022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41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108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4437112"/>
            <a:ext cx="8278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551723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5464371"/>
            <a:ext cx="8278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3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7153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243052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1988840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2710090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3427722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85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2717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397921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05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348880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448475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4437112"/>
            <a:ext cx="56886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5444109"/>
            <a:ext cx="56886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23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299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96803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2550771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3575027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54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0759464" cy="5344874"/>
            <a:chOff x="263352" y="1268760"/>
            <a:chExt cx="11707032" cy="63238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872490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004773"/>
              <a:ext cx="10944225" cy="1857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8034" y="3830207"/>
              <a:ext cx="11182350" cy="37623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727848" y="1951713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9392" y="1951713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2747767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3992" y="432192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16720" y="4321924"/>
            <a:ext cx="23038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9456" y="5095671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19736" y="5112365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1440" y="511896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94883" y="511896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87488" y="5983256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23992" y="6023403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11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039" y="339283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039" y="438825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74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252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8471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8014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89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429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9536" y="5085183"/>
            <a:ext cx="792088" cy="612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44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3630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2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49025" cy="1485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75520" y="1484784"/>
            <a:ext cx="9865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2348880"/>
            <a:ext cx="9865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57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792088" cy="612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7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10674546" cy="5471764"/>
            <a:chOff x="191344" y="1340768"/>
            <a:chExt cx="11791950" cy="5905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91950" cy="4067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5407943"/>
              <a:ext cx="11296650" cy="1838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20336" y="12687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6236468"/>
            <a:ext cx="47934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014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109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363135"/>
            <a:ext cx="8064896" cy="612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15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6294" y="335922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294" y="435464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294" y="537321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60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782" y="1351417"/>
            <a:ext cx="10039746" cy="53915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208" y="1260104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208" y="2222869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208" y="3150909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208" y="4042159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208" y="5002857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208" y="5975130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26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056" y="1340768"/>
            <a:ext cx="1188720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93" y="4984844"/>
            <a:ext cx="116681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9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23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53650" cy="3019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52184" y="1340768"/>
            <a:ext cx="5040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84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252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84319"/>
            <a:ext cx="979308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2204864"/>
            <a:ext cx="11181209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48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1453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40996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47483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44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31904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1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916832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2622779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9278" y="2622779"/>
            <a:ext cx="111696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7526" y="2622779"/>
            <a:ext cx="217104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95406" y="5498622"/>
            <a:ext cx="351681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37526" y="5516451"/>
            <a:ext cx="217104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870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01008"/>
            <a:ext cx="957706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77815"/>
            <a:ext cx="957706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4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63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4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80928"/>
            <a:ext cx="9433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683" y="4143375"/>
            <a:ext cx="1110615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4425" y="228329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425" y="327871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825" y="504277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825" y="603819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157192"/>
            <a:ext cx="720080" cy="637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0962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2026-01-20T06:47:00Z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