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033712"/>
            <a:ext cx="4524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949280"/>
            <a:ext cx="6048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1112"/>
            <a:ext cx="117443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77805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635274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3539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01008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658477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102" y="2415547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0102" y="3573016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377" y="2378264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4377" y="3535733"/>
            <a:ext cx="1026465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445224"/>
            <a:ext cx="720080" cy="539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1295024"/>
            <a:ext cx="9774957" cy="477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77357"/>
            <a:ext cx="9774957" cy="477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0768"/>
            <a:ext cx="720080" cy="539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4448"/>
            <a:ext cx="10420050" cy="552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6356519"/>
            <a:ext cx="8568952" cy="47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87886"/>
            <a:ext cx="792088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270" y="3387886"/>
            <a:ext cx="432722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9812" y="3387886"/>
            <a:ext cx="432722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8822" y="4149080"/>
            <a:ext cx="720754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8224" y="4149080"/>
            <a:ext cx="720754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8583" y="4149080"/>
            <a:ext cx="720754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8822" y="4910274"/>
            <a:ext cx="720754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254" y="4910274"/>
            <a:ext cx="720754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83588" y="4910274"/>
            <a:ext cx="1092932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1544" y="5661366"/>
            <a:ext cx="1296144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1189" y="5661366"/>
            <a:ext cx="1296144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26025" y="5640669"/>
            <a:ext cx="889818" cy="473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284984"/>
            <a:ext cx="63150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18536"/>
            <a:ext cx="10221862" cy="56354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41686"/>
            <a:ext cx="10221862" cy="5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25534"/>
            <a:ext cx="10221862" cy="5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186234"/>
            <a:ext cx="10221862" cy="5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16380"/>
            <a:ext cx="10221862" cy="5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200229"/>
            <a:ext cx="10221862" cy="5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6149353"/>
            <a:ext cx="10221862" cy="55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31" y="6021288"/>
            <a:ext cx="116109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11" y="6162675"/>
            <a:ext cx="117252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5990"/>
            <a:ext cx="11114978" cy="551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862320" cy="55026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346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445224"/>
            <a:ext cx="929451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340" y="6251104"/>
            <a:ext cx="929451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696700" cy="2382763"/>
            <a:chOff x="263352" y="1340768"/>
            <a:chExt cx="11696700" cy="23827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0602" y="2132856"/>
              <a:ext cx="10839450" cy="15906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005064"/>
            <a:ext cx="10839450" cy="2733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3432" y="3957451"/>
            <a:ext cx="1083945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941299"/>
            <a:ext cx="1083945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971446"/>
            <a:ext cx="1083945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5904" cy="5452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250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89624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7040" y="2829754"/>
            <a:ext cx="643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7040" y="3489953"/>
            <a:ext cx="20112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7040" y="4242308"/>
            <a:ext cx="1075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8900" y="4959942"/>
            <a:ext cx="11653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251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299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415890"/>
            <a:ext cx="9649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33940"/>
            <a:ext cx="10945216" cy="1455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382594"/>
            <a:ext cx="116681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928"/>
            <a:ext cx="11192320" cy="554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124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6788" y="1931755"/>
            <a:ext cx="13734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6788" y="2649385"/>
            <a:ext cx="13734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6788" y="3401739"/>
            <a:ext cx="13734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6788" y="4130945"/>
            <a:ext cx="13734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5042" y="2060848"/>
            <a:ext cx="9989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6413" y="2852936"/>
            <a:ext cx="9989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469559"/>
            <a:ext cx="99899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233488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4989740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7543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3324" y="1268760"/>
            <a:ext cx="980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3389" y="2060848"/>
            <a:ext cx="980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3462" y="2774972"/>
            <a:ext cx="25907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482975"/>
            <a:ext cx="25907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132856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645024"/>
            <a:ext cx="9433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3246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88" y="4725144"/>
            <a:ext cx="704850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132856"/>
            <a:ext cx="4968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776461"/>
            <a:ext cx="4968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4716917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5308" y="5568929"/>
            <a:ext cx="30963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150624" cy="55614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