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  <p:sldId id="329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9412" y="2228850"/>
            <a:ext cx="6353175" cy="2400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134725" cy="3743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2276872"/>
            <a:ext cx="72008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5507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8398" y="1219200"/>
            <a:ext cx="11782425" cy="4667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898" y="5886450"/>
            <a:ext cx="11210925" cy="971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783632" y="5921175"/>
            <a:ext cx="280831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3588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9184" y="1255053"/>
            <a:ext cx="10553400" cy="554963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08368" y="1171044"/>
            <a:ext cx="136815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03912" y="3068960"/>
            <a:ext cx="136815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7578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182350" cy="4629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3331307"/>
            <a:ext cx="72008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7899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91950" cy="4819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4330" y="6231938"/>
            <a:ext cx="11144250" cy="6572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600056" y="5241209"/>
            <a:ext cx="259228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2223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163300" cy="4619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36160" y="1340768"/>
            <a:ext cx="158417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91544" y="4221088"/>
            <a:ext cx="158417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1767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163300" cy="3667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2348880"/>
            <a:ext cx="72008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8354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30050" cy="4867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92344" y="2276872"/>
            <a:ext cx="252028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7590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125200" cy="3829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5229200"/>
            <a:ext cx="11172825" cy="7715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1144" y="6134100"/>
            <a:ext cx="11125200" cy="7239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151784" y="5223189"/>
            <a:ext cx="302433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72424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277600" cy="3714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52384" y="1484784"/>
            <a:ext cx="144016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0439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38250"/>
            <a:ext cx="11791950" cy="5619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16080" y="4063708"/>
            <a:ext cx="1440160" cy="7318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855640" y="5085184"/>
            <a:ext cx="1440160" cy="7318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75865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144250" cy="3771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2420888"/>
            <a:ext cx="72008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8974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72900" cy="1571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3068960"/>
            <a:ext cx="11163300" cy="36099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287688" y="4005064"/>
            <a:ext cx="259228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96960" y="5949280"/>
            <a:ext cx="180020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2668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172825" cy="4762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63752" y="3212976"/>
            <a:ext cx="158417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2911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106150" cy="3648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0847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210925" cy="3629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2420888"/>
            <a:ext cx="72008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6516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03048"/>
            <a:ext cx="11538642" cy="555495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84580" y="4080524"/>
            <a:ext cx="1747523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31504" y="6067588"/>
            <a:ext cx="1747523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5299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068050" cy="4733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72264" y="5229200"/>
            <a:ext cx="244827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8259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049000" cy="3648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0625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115675" cy="3667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2276872"/>
            <a:ext cx="72008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3963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172825" cy="478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7274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125200" cy="3733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2348880"/>
            <a:ext cx="72008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6392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23392" y="1268760"/>
            <a:ext cx="11236522" cy="5505476"/>
            <a:chOff x="191344" y="-8460"/>
            <a:chExt cx="11806039" cy="655402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1344" y="-8460"/>
              <a:ext cx="11668125" cy="48196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67408" y="4869160"/>
              <a:ext cx="11229975" cy="16764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919536" y="2780928"/>
            <a:ext cx="129614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914018" y="6154664"/>
            <a:ext cx="2244506" cy="5227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17568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115675" cy="4638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3140968"/>
            <a:ext cx="72008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8265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72900" cy="4610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5950868"/>
            <a:ext cx="11087100" cy="828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76520" y="2204864"/>
            <a:ext cx="114999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71959" y="3212976"/>
            <a:ext cx="114999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5976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34036"/>
            <a:ext cx="11201400" cy="4638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280" y="5848350"/>
            <a:ext cx="11077575" cy="1009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43472" y="5944717"/>
            <a:ext cx="165618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6380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191875" cy="3686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7232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306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2026-01-18T07:03:52Z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