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8962" y="2957512"/>
            <a:ext cx="5934075" cy="94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3899"/>
            <a:ext cx="11439525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7586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43952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274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0988872" cy="5345832"/>
            <a:chOff x="335360" y="1268760"/>
            <a:chExt cx="11477625" cy="583264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477625" cy="3714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r="249" b="15133"/>
            <a:stretch/>
          </p:blipFill>
          <p:spPr>
            <a:xfrm>
              <a:off x="459185" y="4983510"/>
              <a:ext cx="11325447" cy="211789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26392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896600" cy="285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994" y="1844824"/>
            <a:ext cx="11410950" cy="292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756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63325" cy="3343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321" y="4869160"/>
            <a:ext cx="11344275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265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20475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4269946"/>
            <a:ext cx="172819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9776" y="4797152"/>
            <a:ext cx="38884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76738" y="5373301"/>
            <a:ext cx="158417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976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477625" cy="3848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1330" y="1786060"/>
            <a:ext cx="11060435" cy="3479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9163" y="2214994"/>
            <a:ext cx="11060435" cy="3479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2313" y="2677980"/>
            <a:ext cx="11060435" cy="3479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9856" y="3187266"/>
            <a:ext cx="360040" cy="224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6380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2026-01-18T04:50:12Z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