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450" y="3000375"/>
            <a:ext cx="8801100" cy="85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78496"/>
            <a:ext cx="11182350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1349693"/>
            <a:ext cx="5277694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344" y="2314155"/>
            <a:ext cx="11233248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344" y="3240130"/>
            <a:ext cx="11233248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1344" y="4189254"/>
            <a:ext cx="11233248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5507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68100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8810" y="1340768"/>
            <a:ext cx="1075578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2285567"/>
            <a:ext cx="11161240" cy="581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260720"/>
            <a:ext cx="111612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588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72900" cy="453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5949280"/>
            <a:ext cx="11125200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7578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106150" cy="454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885" y="6132384"/>
            <a:ext cx="11144250" cy="71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7899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201400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3259682"/>
            <a:ext cx="2664296" cy="6733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47928" y="4221088"/>
            <a:ext cx="1656184" cy="6733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2223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32733"/>
            <a:ext cx="11182350" cy="5629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6030" y="3212976"/>
            <a:ext cx="1010223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149080"/>
            <a:ext cx="103208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5086629"/>
            <a:ext cx="103208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6030100"/>
            <a:ext cx="10102230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1767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06225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00340" y="1412776"/>
            <a:ext cx="22322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60496" y="2455613"/>
            <a:ext cx="10081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7586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210925" cy="3124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1412776"/>
            <a:ext cx="27363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645024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08064" y="3645024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274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7904" y="1290822"/>
            <a:ext cx="10582672" cy="545454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3212976"/>
            <a:ext cx="10081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6392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191875" cy="291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756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20450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265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698558" cy="542667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4365104"/>
            <a:ext cx="928903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5373216"/>
            <a:ext cx="10554542" cy="13222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5976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43025"/>
            <a:ext cx="11725275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380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1268760"/>
            <a:ext cx="7753350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232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302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2026-01-20T06:00:09Z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