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2952750"/>
            <a:ext cx="36766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684" y="13484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684" y="23112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245" y="32739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8791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728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826" y="137805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826" y="234082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26" y="330358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26" y="425270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908576"/>
            <a:ext cx="117348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23134"/>
            <a:ext cx="10836472" cy="5501480"/>
            <a:chOff x="407368" y="188640"/>
            <a:chExt cx="11630025" cy="6019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8640"/>
              <a:ext cx="11620500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665390"/>
              <a:ext cx="1163002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990" y="312616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714" y="40058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266" y="492024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93726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8498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0289" y="3284984"/>
            <a:ext cx="8776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4902" y="3284984"/>
            <a:ext cx="8776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0776" y="4127132"/>
            <a:ext cx="438840" cy="42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1298" y="4127132"/>
            <a:ext cx="438840" cy="42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3475" y="4127132"/>
            <a:ext cx="438840" cy="429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537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577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488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4001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1340768"/>
            <a:ext cx="95231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64196"/>
            <a:ext cx="952311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4296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979441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334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03763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744542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415874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145079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4851135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677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79" y="2019264"/>
            <a:ext cx="316835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2649" y="2701989"/>
            <a:ext cx="19254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3427056"/>
            <a:ext cx="1512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4214135"/>
            <a:ext cx="33123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8534400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536990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276872"/>
            <a:ext cx="35283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969017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3696110"/>
            <a:ext cx="35283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6306" y="4423203"/>
            <a:ext cx="210174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6306" y="5150296"/>
            <a:ext cx="325387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041046"/>
            <a:ext cx="29523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780928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3501008"/>
            <a:ext cx="19321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2108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27584" y="4221088"/>
            <a:ext cx="30844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1483" y="4221088"/>
            <a:ext cx="37730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3479" y="313952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479" y="413494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817" y="22961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817" y="329158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