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2990850"/>
            <a:ext cx="72580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72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823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671072"/>
            <a:ext cx="669674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2444952"/>
            <a:ext cx="69847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251068"/>
            <a:ext cx="69847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4021091"/>
            <a:ext cx="69847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6" y="4791111"/>
            <a:ext cx="69847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551" y="730866"/>
            <a:ext cx="10469512" cy="11555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886422"/>
            <a:ext cx="8649494" cy="49715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146976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0018"/>
            <a:ext cx="114395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966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662740" cy="552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252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8354" y="4581128"/>
            <a:ext cx="10297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229200"/>
            <a:ext cx="10297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157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530" y="2563542"/>
            <a:ext cx="10101400" cy="418616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47728" y="4528053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63652" y="5242836"/>
            <a:ext cx="20522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56935" y="5914169"/>
            <a:ext cx="18656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75224" y="2852936"/>
            <a:ext cx="21929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75920" y="3534813"/>
            <a:ext cx="21929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33940"/>
            <a:ext cx="10729192" cy="595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609443"/>
            <a:ext cx="10729192" cy="595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08097"/>
            <a:ext cx="10729192" cy="595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8918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738" y="371046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738" y="450912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442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8236" y="1338107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220" y="2146882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220" y="291081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220" y="374418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033" y="5207918"/>
            <a:ext cx="1150620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3209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080" y="4554811"/>
            <a:ext cx="11515725" cy="1400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48128" y="145907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20629" y="314096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4415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158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728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787" y="280642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771" y="358047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771" y="441385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771" y="520093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6771" y="602273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386" y="210597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929" y="368220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913" y="450255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788" y="530120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861048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656484"/>
            <a:ext cx="1944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13413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2905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61628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63552" y="3717032"/>
            <a:ext cx="93017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01499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78904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9977" y="5301208"/>
            <a:ext cx="9865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072784"/>
            <a:ext cx="9865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09" y="4437112"/>
            <a:ext cx="1149667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70536" cy="5517232"/>
            <a:chOff x="263352" y="1340768"/>
            <a:chExt cx="11487150" cy="58636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487150" cy="453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452" y="5851852"/>
              <a:ext cx="11449050" cy="1352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8739"/>
            <a:ext cx="10590794" cy="56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35330" cy="54805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5661248"/>
            <a:ext cx="92511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317268"/>
            <a:ext cx="92511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54392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88840"/>
            <a:ext cx="10953750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675" y="192106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72983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680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16952"/>
            <a:ext cx="23042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91659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61048"/>
            <a:ext cx="2808312" cy="471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4706000"/>
            <a:ext cx="2016224" cy="471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60969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537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299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726728"/>
            <a:ext cx="9016850" cy="414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35" y="2060848"/>
            <a:ext cx="10877550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399" y="1375493"/>
            <a:ext cx="14617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051052"/>
            <a:ext cx="3528392" cy="513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8376" y="2896288"/>
            <a:ext cx="16598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645024"/>
            <a:ext cx="44644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437112"/>
            <a:ext cx="84670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171860"/>
            <a:ext cx="43204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4648" y="5171860"/>
            <a:ext cx="57640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962799"/>
            <a:ext cx="46805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17752"/>
            <a:ext cx="9112100" cy="604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157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619493"/>
            <a:ext cx="115157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40943"/>
            <a:ext cx="11058525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2204864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2739" y="2204864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365104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9541" y="4365104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681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0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2047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6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3465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54699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2026-01-20T05:35:01Z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