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3033712"/>
            <a:ext cx="7667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507934" cy="594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00372" cy="576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5400" y="1268760"/>
            <a:ext cx="11135974" cy="5350424"/>
            <a:chOff x="381000" y="1268760"/>
            <a:chExt cx="11811000" cy="6155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811000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225" y="3068960"/>
              <a:ext cx="11153775" cy="2609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8870" y="5709973"/>
              <a:ext cx="11039475" cy="1714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071664" y="21916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12776"/>
            <a:ext cx="9721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293174"/>
            <a:ext cx="11393041" cy="1276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115" y="1417566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115" y="2447712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35" y="3454708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835" y="4403832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835" y="5410830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215" y="1322408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15" y="2375704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71125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08676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752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4290313"/>
            <a:ext cx="1103305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29200"/>
            <a:ext cx="1105861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951" y="1268187"/>
            <a:ext cx="10592642" cy="5445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255" y="1241476"/>
            <a:ext cx="11033057" cy="60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861" y="2188093"/>
            <a:ext cx="11058619" cy="630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046" y="3072493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046" y="397531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046" y="4889719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046" y="5919866"/>
            <a:ext cx="1123347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08797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5172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252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33" y="3975004"/>
            <a:ext cx="115824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776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5935110"/>
            <a:ext cx="11639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7353"/>
            <a:ext cx="10467230" cy="564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