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3019425"/>
            <a:ext cx="58959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441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89916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340768"/>
            <a:ext cx="11334052" cy="5445926"/>
            <a:chOff x="191344" y="1340768"/>
            <a:chExt cx="11564491" cy="5732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20475" cy="3076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430256"/>
              <a:ext cx="11420475" cy="762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7766" y="5234997"/>
              <a:ext cx="11363325" cy="1838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584258" cy="540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83370" cy="5317530"/>
            <a:chOff x="335360" y="1268760"/>
            <a:chExt cx="11383126" cy="5838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35380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5636" y="4011960"/>
              <a:ext cx="11372850" cy="3095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64745" y="1317618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1679549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202467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4576" y="3029294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4577" y="3434173"/>
            <a:ext cx="11053592" cy="278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59496" y="5562304"/>
            <a:ext cx="187220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2453" y="5562304"/>
            <a:ext cx="63625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4576" y="5947735"/>
            <a:ext cx="11060435" cy="24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4576" y="6306550"/>
            <a:ext cx="11060435" cy="24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728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480" y="1739762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463" y="2210461"/>
            <a:ext cx="11060435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364" y="2629621"/>
            <a:ext cx="11060435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489" y="2999705"/>
            <a:ext cx="11060435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2026-01-18T06:11:37Z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