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51911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17032"/>
            <a:ext cx="45815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6135454"/>
            <a:ext cx="116681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39454"/>
            <a:ext cx="11239944" cy="5618546"/>
            <a:chOff x="407368" y="188640"/>
            <a:chExt cx="11658600" cy="6190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8640"/>
              <a:ext cx="11658600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418" y="4807782"/>
              <a:ext cx="1162050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871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21288"/>
            <a:ext cx="117538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498"/>
            <a:ext cx="117252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23" y="5977004"/>
            <a:ext cx="116967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753691" cy="5046290"/>
            <a:chOff x="263352" y="1268760"/>
            <a:chExt cx="11753691" cy="50462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5275" cy="3848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543" y="5229200"/>
              <a:ext cx="11620500" cy="1085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68408" y="4428854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3" y="3068960"/>
            <a:ext cx="117252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477" y="6093296"/>
            <a:ext cx="68294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89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7" y="3292650"/>
            <a:ext cx="9937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4428"/>
            <a:ext cx="111823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0510" y="2204864"/>
            <a:ext cx="60232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127278"/>
            <a:ext cx="9670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6552" y="4131134"/>
            <a:ext cx="9670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078478"/>
            <a:ext cx="967018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3" y="6025822"/>
            <a:ext cx="72008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334423"/>
            <a:ext cx="7632848" cy="658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276872"/>
            <a:ext cx="9670182" cy="658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3339" y="3250484"/>
            <a:ext cx="9670182" cy="658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3339" y="4245907"/>
            <a:ext cx="9670182" cy="658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3339" y="5183457"/>
            <a:ext cx="6196877" cy="658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111823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664" y="4221250"/>
            <a:ext cx="1108897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664" y="5193524"/>
            <a:ext cx="1108897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7408" y="1412776"/>
            <a:ext cx="10587236" cy="5336734"/>
            <a:chOff x="263352" y="1304925"/>
            <a:chExt cx="11163300" cy="56864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04925"/>
              <a:ext cx="11163300" cy="3790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229200"/>
              <a:ext cx="11115675" cy="1762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5735" y="1370706"/>
            <a:ext cx="1052374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735" y="2333471"/>
            <a:ext cx="1052374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571" y="3296236"/>
            <a:ext cx="1052374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571" y="4199061"/>
            <a:ext cx="1052374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571" y="4997714"/>
            <a:ext cx="1052374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571" y="5969987"/>
            <a:ext cx="1052374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191683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35699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2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555" y="151305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555" y="24758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555" y="35379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292"/>
            <a:ext cx="10921056" cy="5510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4400"/>
            <a:ext cx="1085850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274" y="400729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274" y="50027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274" y="60212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448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57192"/>
            <a:ext cx="60486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080" y="1246133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377" y="1893388"/>
            <a:ext cx="11161240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2574366"/>
            <a:ext cx="11242265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234123"/>
            <a:ext cx="11242265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39" y="3259411"/>
            <a:ext cx="109823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916832"/>
            <a:ext cx="115568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589066"/>
            <a:ext cx="115568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295121"/>
            <a:ext cx="115568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290544"/>
            <a:ext cx="115568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274392"/>
            <a:ext cx="115568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19" y="3869085"/>
            <a:ext cx="11287125" cy="2486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59" y="5445224"/>
            <a:ext cx="205737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3252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15719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0050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6513" y="40050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