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3988" autoAdjust="0"/>
  </p:normalViewPr>
  <p:slideViewPr>
    <p:cSldViewPr showGuides="1">
      <p:cViewPr varScale="1">
        <p:scale>
          <a:sx n="82" d="100"/>
          <a:sy n="82" d="100"/>
        </p:scale>
        <p:origin x="1158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2287" y="3014662"/>
            <a:ext cx="606742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000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49050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460" y="4869160"/>
            <a:ext cx="1141095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8" y="1268760"/>
            <a:ext cx="11348148" cy="5502608"/>
            <a:chOff x="362221" y="1268760"/>
            <a:chExt cx="11496675" cy="56758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2221" y="1268760"/>
              <a:ext cx="11363325" cy="2657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2221" y="3896632"/>
              <a:ext cx="11496675" cy="27527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2221" y="6649357"/>
              <a:ext cx="3924300" cy="295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25225" cy="418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685" y="5661248"/>
            <a:ext cx="11391900" cy="771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51584" y="3861048"/>
            <a:ext cx="10081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0568" y="3861048"/>
            <a:ext cx="1297559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95737" y="3861048"/>
            <a:ext cx="1297559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392" y="5106943"/>
            <a:ext cx="9937104" cy="314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3392" y="6033066"/>
            <a:ext cx="9937104" cy="314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396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2" y="5350958"/>
            <a:ext cx="11391900" cy="1485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9416" y="1628800"/>
            <a:ext cx="9937104" cy="314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2472861"/>
            <a:ext cx="9937104" cy="314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3660" y="2967824"/>
            <a:ext cx="11779003" cy="38690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91900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116" y="5116558"/>
            <a:ext cx="8382000" cy="158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3106" y="4652289"/>
            <a:ext cx="11221525" cy="314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5149060"/>
            <a:ext cx="11305256" cy="1548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2026-01-20T06:17:53Z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