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87537" autoAdjust="0"/>
  </p:normalViewPr>
  <p:slideViewPr>
    <p:cSldViewPr showGuides="1">
      <p:cViewPr varScale="1">
        <p:scale>
          <a:sx n="76" d="100"/>
          <a:sy n="76" d="100"/>
        </p:scale>
        <p:origin x="139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995612"/>
            <a:ext cx="80676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24" y="145072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824" y="241349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824" y="347560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824" y="450430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538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920" y="14140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640" y="241112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640" y="34238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640" y="44779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94" y="5517232"/>
            <a:ext cx="110394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5517232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049272" cy="54433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8112" y="3948642"/>
            <a:ext cx="9289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8112" y="4863042"/>
            <a:ext cx="9289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8112" y="5853642"/>
            <a:ext cx="9289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299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69280"/>
            <a:ext cx="1034415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84784"/>
            <a:ext cx="10458450" cy="2793479"/>
            <a:chOff x="335360" y="1340768"/>
            <a:chExt cx="10458450" cy="2793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45845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76872"/>
              <a:ext cx="9496425" cy="1857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393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