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02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37" y="2981325"/>
            <a:ext cx="35147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9966"/>
            <a:ext cx="11192320" cy="562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23338" cy="549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10542578" cy="5445192"/>
            <a:chOff x="75477" y="188640"/>
            <a:chExt cx="11782425" cy="65295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24" b="15456"/>
            <a:stretch/>
          </p:blipFill>
          <p:spPr>
            <a:xfrm>
              <a:off x="191344" y="188640"/>
              <a:ext cx="11665296" cy="49685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77" y="5013176"/>
              <a:ext cx="11782425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01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350793"/>
            <a:ext cx="117633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253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17538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5221" y="6318337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7062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840" y="2330520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840" y="3383816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985" y="4437112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410" y="5386237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3060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215" y="1188170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215" y="2206741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36887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34443"/>
            <a:ext cx="10267950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1963" y="890360"/>
            <a:ext cx="1037266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8793" y="1846570"/>
            <a:ext cx="1046383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365" y="2872230"/>
            <a:ext cx="1055125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1365" y="3902377"/>
            <a:ext cx="1055125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1365" y="4955674"/>
            <a:ext cx="1055125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1365" y="6020544"/>
            <a:ext cx="1055125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255" y="3122608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255" y="4175904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0766"/>
            <a:ext cx="11347002" cy="547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57" y="3429000"/>
            <a:ext cx="111728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653" y="1243052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653" y="2261623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798" y="3314919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798" y="4333491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95437"/>
            <a:ext cx="103917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48054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6450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94113"/>
            <a:ext cx="21602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3468" y="3594113"/>
            <a:ext cx="21602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625413"/>
            <a:ext cx="54726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7" y="1340768"/>
            <a:ext cx="53211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420888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7095" y="3497334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1" y="455063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58112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4305"/>
            <a:ext cx="8206780" cy="612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73016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9613" y="4293096"/>
            <a:ext cx="10197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908104"/>
            <a:ext cx="10197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91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2026-01-20T05:58:45Z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