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65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519362"/>
            <a:ext cx="9648825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868416"/>
            <a:ext cx="111069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642466"/>
            <a:ext cx="111069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441119"/>
            <a:ext cx="111069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5216623"/>
            <a:ext cx="111069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1295815"/>
            <a:ext cx="111537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069865"/>
            <a:ext cx="111537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066" y="2835124"/>
            <a:ext cx="111537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50" y="3609174"/>
            <a:ext cx="111537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050" y="4442551"/>
            <a:ext cx="1115377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6902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062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34" y="4969793"/>
            <a:ext cx="115728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488"/>
            <a:ext cx="10835330" cy="550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0772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68935"/>
            <a:ext cx="1162050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50100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55896" y="433308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851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91" r="34" b="5077"/>
          <a:stretch/>
        </p:blipFill>
        <p:spPr>
          <a:xfrm>
            <a:off x="260794" y="1257186"/>
            <a:ext cx="11521280" cy="1944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14368"/>
            <a:ext cx="11553825" cy="357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504" y="6390345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5306" y="6390345"/>
            <a:ext cx="38232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11029950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0225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941168"/>
            <a:ext cx="1100023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006" y="4323520"/>
            <a:ext cx="1065462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5082599"/>
            <a:ext cx="1094385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5788654"/>
            <a:ext cx="1094385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442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8195" y="150470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179" y="227875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179" y="304268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179" y="378346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179" y="450109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4179" y="525344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5306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354" y="348663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355" y="425492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10644124" cy="5760640"/>
            <a:chOff x="263352" y="260648"/>
            <a:chExt cx="11496675" cy="63793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0648"/>
              <a:ext cx="11496675" cy="501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373216"/>
              <a:ext cx="11077575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384"/>
            <a:ext cx="1098908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682"/>
            <a:ext cx="11075738" cy="559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47" y="3297585"/>
            <a:ext cx="114585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04" y="4988133"/>
            <a:ext cx="115252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26" y="6361453"/>
            <a:ext cx="11525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6350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1587"/>
            <a:ext cx="11496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34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22872"/>
            <a:ext cx="10959080" cy="5641476"/>
            <a:chOff x="333375" y="1262062"/>
            <a:chExt cx="11651432" cy="5867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2062"/>
              <a:ext cx="11525250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805264"/>
              <a:ext cx="11001375" cy="1323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06829" y="4008150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813" y="4782200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2813" y="5510608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2813" y="620588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15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221088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066040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39805"/>
            <a:ext cx="1117892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13855"/>
            <a:ext cx="1117892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77784"/>
            <a:ext cx="1117892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717032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5301208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76350"/>
            <a:ext cx="115062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63106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3953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5715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589240"/>
            <a:ext cx="10009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222432"/>
            <a:ext cx="10009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84784"/>
            <a:ext cx="7134225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281" b="76739"/>
          <a:stretch/>
        </p:blipFill>
        <p:spPr>
          <a:xfrm>
            <a:off x="263352" y="4365104"/>
            <a:ext cx="1152128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1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60687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450" y="2924944"/>
            <a:ext cx="48880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0526" y="4509120"/>
            <a:ext cx="26592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1088" y="5301208"/>
            <a:ext cx="3327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321" r="-341"/>
          <a:stretch/>
        </p:blipFill>
        <p:spPr>
          <a:xfrm>
            <a:off x="191344" y="1412776"/>
            <a:ext cx="11593288" cy="4105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465503"/>
            <a:ext cx="9793087" cy="323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3933056"/>
            <a:ext cx="10873207" cy="1585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477" y="270998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11" y="343773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036" y="413221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5" y="5196337"/>
            <a:ext cx="10944225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196337"/>
            <a:ext cx="9850388" cy="464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805263"/>
            <a:ext cx="10858500" cy="934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988872" cy="5417916"/>
            <a:chOff x="191344" y="1340768"/>
            <a:chExt cx="11477625" cy="6083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47762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469" y="3347296"/>
              <a:ext cx="10858500" cy="407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6386" y="14333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2786" y="1433368"/>
            <a:ext cx="37537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132856"/>
            <a:ext cx="36097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1661" y="288020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6096" y="2880205"/>
            <a:ext cx="4227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3856" y="3622658"/>
            <a:ext cx="9402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09156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981482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72566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77072"/>
            <a:ext cx="108489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871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864"/>
            <a:ext cx="3600400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204864"/>
            <a:ext cx="295165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5745" y="3789040"/>
            <a:ext cx="2798207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780249"/>
            <a:ext cx="2798207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57312"/>
            <a:ext cx="115443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430135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26707"/>
            <a:ext cx="88471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14152"/>
            <a:ext cx="11075738" cy="5543848"/>
            <a:chOff x="263352" y="836712"/>
            <a:chExt cx="11534775" cy="58334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836712"/>
              <a:ext cx="11534775" cy="516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165304"/>
              <a:ext cx="10487025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2026-01-20T05:30:22Z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