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3000375"/>
            <a:ext cx="84105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38250"/>
            <a:ext cx="117443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490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97250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3134"/>
            <a:ext cx="11106150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6846" y="1176834"/>
            <a:ext cx="8444575" cy="747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5168" y="2130146"/>
            <a:ext cx="9594054" cy="75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5168" y="3079272"/>
            <a:ext cx="9594054" cy="75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5168" y="3982098"/>
            <a:ext cx="9594054" cy="75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65168" y="4931224"/>
            <a:ext cx="9594054" cy="75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65168" y="5857199"/>
            <a:ext cx="9594054" cy="75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686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8031" y="1484784"/>
            <a:ext cx="956835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8031" y="2424265"/>
            <a:ext cx="956835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9182" y="3363746"/>
            <a:ext cx="956835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9182" y="4254997"/>
            <a:ext cx="956835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9182" y="5238845"/>
            <a:ext cx="873725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049" y="128701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049" y="236283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045" y="335586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68512"/>
            <a:ext cx="2088232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7287" y="3368512"/>
            <a:ext cx="1265217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418388"/>
            <a:ext cx="1265217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5900"/>
            <a:ext cx="116871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5336" cy="548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6952" y="5172075"/>
            <a:ext cx="96488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1920"/>
            <a:ext cx="10314134" cy="59592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905625"/>
            <a:ext cx="9306022" cy="565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1718857"/>
            <a:ext cx="9594054" cy="621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2586958"/>
            <a:ext cx="9594054" cy="621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3466634"/>
            <a:ext cx="9594054" cy="621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4369460"/>
            <a:ext cx="9594054" cy="621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5179688"/>
            <a:ext cx="9594054" cy="621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9536" y="6070939"/>
            <a:ext cx="9001000" cy="621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