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3501008"/>
            <a:ext cx="6076950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5229225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264" y="6229350"/>
            <a:ext cx="116395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66052" cy="551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489" y="6078885"/>
            <a:ext cx="117062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957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176" y="6165304"/>
            <a:ext cx="1159192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72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252" y="6093296"/>
            <a:ext cx="1173480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6022"/>
            <a:ext cx="11211370" cy="5591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684" y="6134100"/>
            <a:ext cx="1166812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-635" b="9582"/>
          <a:stretch/>
        </p:blipFill>
        <p:spPr>
          <a:xfrm>
            <a:off x="263352" y="1340768"/>
            <a:ext cx="11809312" cy="51845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4286669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580526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2527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1616"/>
            <a:ext cx="11325622" cy="5534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63300" cy="285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318" y="4293096"/>
            <a:ext cx="11182350" cy="1847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31704" y="2420888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3094" y="2420888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20466" y="2420888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9776" y="3332675"/>
            <a:ext cx="648072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75720" y="4177792"/>
            <a:ext cx="813690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3416" y="5255132"/>
            <a:ext cx="11459207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0554" y="1337370"/>
            <a:ext cx="11246046" cy="5520630"/>
            <a:chOff x="263352" y="1268760"/>
            <a:chExt cx="11220450" cy="5657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201400" cy="1809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078510"/>
              <a:ext cx="11220450" cy="3848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00525" y="132530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0525" y="2278920"/>
            <a:ext cx="11161240" cy="7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7778" y="308797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957" y="406905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2957" y="504133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2957" y="605990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823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6271" y="134845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271" y="2302070"/>
            <a:ext cx="11161240" cy="7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396" y="339648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8396" y="448450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622630" cy="59121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564904"/>
            <a:ext cx="573419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504732"/>
            <a:ext cx="84249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4395982"/>
            <a:ext cx="84249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5240934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164" y="1268760"/>
            <a:ext cx="1170622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829175"/>
            <a:ext cx="11325225" cy="2028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95600" y="134076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288" y="5645565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01000" cy="54658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19736" y="1288017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2204864"/>
            <a:ext cx="77367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138742"/>
            <a:ext cx="89608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4111016"/>
            <a:ext cx="89608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5094863"/>
            <a:ext cx="89608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75520" y="6020837"/>
            <a:ext cx="89608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299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01400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167" y="6219825"/>
            <a:ext cx="8601075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2227961"/>
            <a:ext cx="835292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163885"/>
            <a:ext cx="9617224" cy="766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4240331"/>
            <a:ext cx="9617224" cy="766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5212605"/>
            <a:ext cx="9617224" cy="766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331646"/>
            <a:ext cx="504056" cy="44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776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399465"/>
            <a:ext cx="10567551" cy="44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58" y="1268760"/>
            <a:ext cx="1170622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958" y="4002435"/>
            <a:ext cx="11782425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2170" y="3988674"/>
            <a:ext cx="5406438" cy="557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888" y="5013176"/>
            <a:ext cx="5406438" cy="557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918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4145" y="131372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929" y="2282470"/>
            <a:ext cx="11161240" cy="71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6270" y="336175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929" y="437522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2074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31616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33474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2128"/>
            <a:ext cx="116776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2026-01-20T06:20:52Z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