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3024187"/>
            <a:ext cx="50292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293096"/>
            <a:ext cx="1173480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8219"/>
            <a:ext cx="117062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5400"/>
            <a:ext cx="116776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251" y="5945535"/>
            <a:ext cx="1170622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158" y="1296512"/>
            <a:ext cx="11317286" cy="5534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4584476"/>
            <a:ext cx="10081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5128487"/>
            <a:ext cx="10081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3391717"/>
            <a:ext cx="18002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3877854"/>
            <a:ext cx="18002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12424" y="4584476"/>
            <a:ext cx="10081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2424" y="5128486"/>
            <a:ext cx="10081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5467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16280" y="328498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5840" y="4797152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2424" y="623475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4527158"/>
            <a:ext cx="1157173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581" y="5589240"/>
            <a:ext cx="11596513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823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1843" y="1487179"/>
            <a:ext cx="11057875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7" y="2596554"/>
            <a:ext cx="1118235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7" y="3640540"/>
            <a:ext cx="1118235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82350" cy="5010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4653" y="1231477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4653" y="2284773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9798" y="3338069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9798" y="4426089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9798" y="5467810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43025"/>
            <a:ext cx="118110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680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8207" y="3338632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207" y="4391928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5445224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204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855" y="1322408"/>
            <a:ext cx="11105721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851" y="2394058"/>
            <a:ext cx="11131451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2883" y="3436551"/>
            <a:ext cx="1130745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2883" y="4524572"/>
            <a:ext cx="1130745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801225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6159847"/>
            <a:ext cx="828675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344722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96539"/>
            <a:ext cx="8732638" cy="5948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68075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7" y="1404316"/>
            <a:ext cx="11124059" cy="656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251508"/>
            <a:ext cx="11124059" cy="656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966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395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01756"/>
            <a:ext cx="720080" cy="659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76872"/>
            <a:ext cx="4608512" cy="659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3138915"/>
            <a:ext cx="4974804" cy="659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8124" y="4005064"/>
            <a:ext cx="4974804" cy="659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707224"/>
            <a:ext cx="74622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434140" cy="5466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636168"/>
            <a:ext cx="117729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02" y="5012933"/>
            <a:ext cx="1163955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969" y="6190555"/>
            <a:ext cx="117062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145034"/>
            <a:ext cx="1168717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2026-01-20T05:55:38Z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