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033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3000375"/>
            <a:ext cx="58197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527108" cy="569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0930580" cy="5368058"/>
            <a:chOff x="407368" y="1340768"/>
            <a:chExt cx="11391900" cy="57453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1391900" cy="4019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381131"/>
              <a:ext cx="11363325" cy="1704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260" y="1268760"/>
            <a:ext cx="1139190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785665"/>
            <a:ext cx="11353800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260" y="5600788"/>
            <a:ext cx="11363325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14204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2162073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382" y="2602582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382" y="3053993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382" y="3505406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401" y="4873475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313984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5765395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52562"/>
            <a:ext cx="114014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480" y="1855510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463" y="2296019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463" y="2747430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3497" y="4096499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4480" y="4537008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4480" y="4988419"/>
            <a:ext cx="11060435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1</Words>
  <Application>Microsoft Office PowerPoint</Application>
  <PresentationFormat>宽屏</PresentationFormat>
  <Paragraphs>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2026-01-18T03:54:00Z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